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77" r:id="rId3"/>
    <p:sldId id="380" r:id="rId4"/>
    <p:sldId id="378" r:id="rId5"/>
    <p:sldId id="352" r:id="rId6"/>
    <p:sldId id="353" r:id="rId7"/>
    <p:sldId id="284" r:id="rId8"/>
    <p:sldId id="314" r:id="rId9"/>
    <p:sldId id="293" r:id="rId10"/>
    <p:sldId id="391" r:id="rId11"/>
    <p:sldId id="392" r:id="rId12"/>
    <p:sldId id="393" r:id="rId13"/>
    <p:sldId id="369" r:id="rId14"/>
    <p:sldId id="374" r:id="rId15"/>
    <p:sldId id="381" r:id="rId16"/>
    <p:sldId id="355" r:id="rId17"/>
    <p:sldId id="382" r:id="rId18"/>
    <p:sldId id="394" r:id="rId19"/>
    <p:sldId id="397" r:id="rId20"/>
    <p:sldId id="366" r:id="rId21"/>
    <p:sldId id="363" r:id="rId22"/>
    <p:sldId id="305" r:id="rId23"/>
    <p:sldId id="367" r:id="rId24"/>
    <p:sldId id="364" r:id="rId25"/>
    <p:sldId id="365" r:id="rId26"/>
    <p:sldId id="376" r:id="rId27"/>
    <p:sldId id="383" r:id="rId28"/>
    <p:sldId id="405" r:id="rId29"/>
    <p:sldId id="384" r:id="rId30"/>
    <p:sldId id="395" r:id="rId31"/>
    <p:sldId id="396" r:id="rId32"/>
    <p:sldId id="398" r:id="rId33"/>
    <p:sldId id="385" r:id="rId34"/>
    <p:sldId id="387" r:id="rId35"/>
    <p:sldId id="386" r:id="rId36"/>
    <p:sldId id="400" r:id="rId37"/>
    <p:sldId id="401" r:id="rId38"/>
    <p:sldId id="402" r:id="rId39"/>
    <p:sldId id="403" r:id="rId40"/>
    <p:sldId id="404" r:id="rId41"/>
    <p:sldId id="361" r:id="rId42"/>
    <p:sldId id="399" r:id="rId43"/>
    <p:sldId id="276"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525E14-60A3-46D7-922F-172B0700A97A}" v="378" dt="2019-05-23T09:15:32.172"/>
    <p1510:client id="{EC82F861-C2E7-6C22-4C8B-244878B826B4}" v="409" dt="2019-05-23T08:42:43.14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diagrams/_rels/data1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39.svg"/><Relationship Id="rId1" Type="http://schemas.openxmlformats.org/officeDocument/2006/relationships/image" Target="../media/image28.png"/><Relationship Id="rId6" Type="http://schemas.openxmlformats.org/officeDocument/2006/relationships/image" Target="../media/image43.svg"/><Relationship Id="rId5" Type="http://schemas.openxmlformats.org/officeDocument/2006/relationships/image" Target="../media/image30.png"/><Relationship Id="rId4" Type="http://schemas.openxmlformats.org/officeDocument/2006/relationships/image" Target="../media/image41.sv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4.png"/><Relationship Id="rId4" Type="http://schemas.openxmlformats.org/officeDocument/2006/relationships/image" Target="../media/image15.svg"/></Relationships>
</file>

<file path=ppt/diagrams/_rels/data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image" Target="../media/image26.svg"/><Relationship Id="rId1" Type="http://schemas.openxmlformats.org/officeDocument/2006/relationships/image" Target="../media/image21.png"/><Relationship Id="rId6" Type="http://schemas.openxmlformats.org/officeDocument/2006/relationships/image" Target="../media/image28.svg"/><Relationship Id="rId5" Type="http://schemas.openxmlformats.org/officeDocument/2006/relationships/image" Target="../media/image22.png"/><Relationship Id="rId4" Type="http://schemas.openxmlformats.org/officeDocument/2006/relationships/image" Target="../media/image17.svg"/></Relationships>
</file>

<file path=ppt/diagrams/_rels/data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svg"/><Relationship Id="rId1" Type="http://schemas.openxmlformats.org/officeDocument/2006/relationships/image" Target="../media/image25.png"/><Relationship Id="rId4" Type="http://schemas.openxmlformats.org/officeDocument/2006/relationships/image" Target="../media/image36.svg"/></Relationships>
</file>

<file path=ppt/diagrams/_rels/data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svg"/><Relationship Id="rId1" Type="http://schemas.openxmlformats.org/officeDocument/2006/relationships/image" Target="../media/image22.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137BAB4-B7C6-49CD-BE19-D9A332B0CBC7}"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fr-FR"/>
        </a:p>
      </dgm:t>
    </dgm:pt>
    <dgm:pt modelId="{E5FEC0F8-2A15-4E8C-94BB-301FFEF4A675}">
      <dgm:prSet phldrT="[Texte]"/>
      <dgm:spPr/>
      <dgm:t>
        <a:bodyPr/>
        <a:lstStyle/>
        <a:p>
          <a:r>
            <a:rPr lang="fr-FR"/>
            <a:t>Planification besoins CHR</a:t>
          </a:r>
        </a:p>
      </dgm:t>
    </dgm:pt>
    <dgm:pt modelId="{C2A84BCA-BDF3-433E-A596-02373DB3DEDD}" type="parTrans" cxnId="{68A1736D-B8D6-48BC-8271-4E5F8055C9A5}">
      <dgm:prSet/>
      <dgm:spPr/>
      <dgm:t>
        <a:bodyPr/>
        <a:lstStyle/>
        <a:p>
          <a:endParaRPr lang="fr-FR"/>
        </a:p>
      </dgm:t>
    </dgm:pt>
    <dgm:pt modelId="{2B65AC41-D0C2-49CE-BB26-280E08E3290D}" type="sibTrans" cxnId="{68A1736D-B8D6-48BC-8271-4E5F8055C9A5}">
      <dgm:prSet/>
      <dgm:spPr/>
      <dgm:t>
        <a:bodyPr/>
        <a:lstStyle/>
        <a:p>
          <a:endParaRPr lang="fr-FR"/>
        </a:p>
      </dgm:t>
    </dgm:pt>
    <dgm:pt modelId="{5B40AD9E-2D8F-45FF-81BC-1820FFD475B8}">
      <dgm:prSet phldrT="[Texte]"/>
      <dgm:spPr/>
      <dgm:t>
        <a:bodyPr/>
        <a:lstStyle/>
        <a:p>
          <a:r>
            <a:rPr lang="fr-FR">
              <a:highlight>
                <a:srgbClr val="FFFF00"/>
              </a:highlight>
            </a:rPr>
            <a:t>Offre d’emploi + DF </a:t>
          </a:r>
        </a:p>
      </dgm:t>
    </dgm:pt>
    <dgm:pt modelId="{4329A92C-2B14-4EFF-B424-549D54AB49D3}" type="parTrans" cxnId="{A5AF192F-688C-4F96-ADB2-144D26379722}">
      <dgm:prSet/>
      <dgm:spPr/>
      <dgm:t>
        <a:bodyPr/>
        <a:lstStyle/>
        <a:p>
          <a:endParaRPr lang="fr-FR"/>
        </a:p>
      </dgm:t>
    </dgm:pt>
    <dgm:pt modelId="{6F5C2D60-0D0E-48F5-9EB3-513D4EED3344}" type="sibTrans" cxnId="{A5AF192F-688C-4F96-ADB2-144D26379722}">
      <dgm:prSet/>
      <dgm:spPr/>
      <dgm:t>
        <a:bodyPr/>
        <a:lstStyle/>
        <a:p>
          <a:endParaRPr lang="fr-FR"/>
        </a:p>
      </dgm:t>
    </dgm:pt>
    <dgm:pt modelId="{FF2AE2B3-C153-4736-8387-D1EB9AA7EB15}">
      <dgm:prSet phldrT="[Texte]"/>
      <dgm:spPr/>
      <dgm:t>
        <a:bodyPr/>
        <a:lstStyle/>
        <a:p>
          <a:r>
            <a:rPr lang="fr-FR"/>
            <a:t>Processus recrutement </a:t>
          </a:r>
        </a:p>
      </dgm:t>
    </dgm:pt>
    <dgm:pt modelId="{94CC2B4D-C504-4BFE-B1E4-F519648657FF}" type="parTrans" cxnId="{AF717A07-A5CC-440A-9C9E-DDB04F7EFB95}">
      <dgm:prSet/>
      <dgm:spPr/>
      <dgm:t>
        <a:bodyPr/>
        <a:lstStyle/>
        <a:p>
          <a:endParaRPr lang="fr-FR"/>
        </a:p>
      </dgm:t>
    </dgm:pt>
    <dgm:pt modelId="{2112DAC3-6CC9-406C-B64B-7C866763555B}" type="sibTrans" cxnId="{AF717A07-A5CC-440A-9C9E-DDB04F7EFB95}">
      <dgm:prSet/>
      <dgm:spPr/>
      <dgm:t>
        <a:bodyPr/>
        <a:lstStyle/>
        <a:p>
          <a:endParaRPr lang="fr-FR"/>
        </a:p>
      </dgm:t>
    </dgm:pt>
    <dgm:pt modelId="{0FAD8687-61A0-4C04-9C70-2A6A5F8B2B09}">
      <dgm:prSet phldrT="[Texte]"/>
      <dgm:spPr/>
      <dgm:t>
        <a:bodyPr/>
        <a:lstStyle/>
        <a:p>
          <a:r>
            <a:rPr lang="fr-FR">
              <a:highlight>
                <a:srgbClr val="FFFF00"/>
              </a:highlight>
            </a:rPr>
            <a:t>Dossier P</a:t>
          </a:r>
        </a:p>
      </dgm:t>
    </dgm:pt>
    <dgm:pt modelId="{4EB9FF7E-B4DE-440F-9952-F73C4E839444}" type="parTrans" cxnId="{F6B015D5-934A-4E86-B6CB-00E7C76FB7B3}">
      <dgm:prSet/>
      <dgm:spPr/>
      <dgm:t>
        <a:bodyPr/>
        <a:lstStyle/>
        <a:p>
          <a:endParaRPr lang="fr-FR"/>
        </a:p>
      </dgm:t>
    </dgm:pt>
    <dgm:pt modelId="{A0D2A1E6-61BB-461D-BBE2-1CA014214912}" type="sibTrans" cxnId="{F6B015D5-934A-4E86-B6CB-00E7C76FB7B3}">
      <dgm:prSet/>
      <dgm:spPr/>
      <dgm:t>
        <a:bodyPr/>
        <a:lstStyle/>
        <a:p>
          <a:endParaRPr lang="fr-FR"/>
        </a:p>
      </dgm:t>
    </dgm:pt>
    <dgm:pt modelId="{23DD7F8D-A180-4776-89F6-3D5BA9F072E0}">
      <dgm:prSet phldrT="[Texte]"/>
      <dgm:spPr/>
      <dgm:t>
        <a:bodyPr/>
        <a:lstStyle/>
        <a:p>
          <a:r>
            <a:rPr lang="fr-FR"/>
            <a:t>Période supervision 3 mois</a:t>
          </a:r>
        </a:p>
      </dgm:t>
    </dgm:pt>
    <dgm:pt modelId="{F93BB938-6F71-4241-8012-56103CB5D581}" type="parTrans" cxnId="{343B276F-F1BD-429A-8B27-D93F1754DE3C}">
      <dgm:prSet/>
      <dgm:spPr/>
      <dgm:t>
        <a:bodyPr/>
        <a:lstStyle/>
        <a:p>
          <a:endParaRPr lang="fr-FR"/>
        </a:p>
      </dgm:t>
    </dgm:pt>
    <dgm:pt modelId="{83FA00C7-2517-49A6-8623-02EA88522C25}" type="sibTrans" cxnId="{343B276F-F1BD-429A-8B27-D93F1754DE3C}">
      <dgm:prSet/>
      <dgm:spPr/>
      <dgm:t>
        <a:bodyPr/>
        <a:lstStyle/>
        <a:p>
          <a:endParaRPr lang="fr-FR"/>
        </a:p>
      </dgm:t>
    </dgm:pt>
    <dgm:pt modelId="{141310AF-D807-469E-8097-68DD819ED5C8}">
      <dgm:prSet phldrT="[Texte]"/>
      <dgm:spPr/>
      <dgm:t>
        <a:bodyPr/>
        <a:lstStyle/>
        <a:p>
          <a:r>
            <a:rPr lang="fr-FR" err="1"/>
            <a:t>Onboarding</a:t>
          </a:r>
          <a:endParaRPr lang="fr-FR"/>
        </a:p>
      </dgm:t>
    </dgm:pt>
    <dgm:pt modelId="{D154B6BD-439F-4167-9BBF-EF78F51B5619}" type="parTrans" cxnId="{C69E5C02-574A-41BE-8422-A5D4EBCFEA49}">
      <dgm:prSet/>
      <dgm:spPr/>
      <dgm:t>
        <a:bodyPr/>
        <a:lstStyle/>
        <a:p>
          <a:endParaRPr lang="fr-FR"/>
        </a:p>
      </dgm:t>
    </dgm:pt>
    <dgm:pt modelId="{104C278D-6367-4FF5-9DD5-C29513F09EE0}" type="sibTrans" cxnId="{C69E5C02-574A-41BE-8422-A5D4EBCFEA49}">
      <dgm:prSet/>
      <dgm:spPr/>
      <dgm:t>
        <a:bodyPr/>
        <a:lstStyle/>
        <a:p>
          <a:endParaRPr lang="fr-FR"/>
        </a:p>
      </dgm:t>
    </dgm:pt>
    <dgm:pt modelId="{10D74C6F-005F-458E-ACEE-A35A4ACB1616}">
      <dgm:prSet phldrT="[Texte]"/>
      <dgm:spPr/>
      <dgm:t>
        <a:bodyPr/>
        <a:lstStyle/>
        <a:p>
          <a:r>
            <a:rPr lang="fr-FR" err="1">
              <a:highlight>
                <a:srgbClr val="FFFF00"/>
              </a:highlight>
            </a:rPr>
            <a:t>Vsource</a:t>
          </a:r>
          <a:endParaRPr lang="fr-FR">
            <a:highlight>
              <a:srgbClr val="FFFF00"/>
            </a:highlight>
          </a:endParaRPr>
        </a:p>
      </dgm:t>
    </dgm:pt>
    <dgm:pt modelId="{B1D288E0-71A0-4C49-9DE0-4527DB0E7210}" type="parTrans" cxnId="{A6CF520E-45D5-43DE-A8A3-E022F6D6A987}">
      <dgm:prSet/>
      <dgm:spPr/>
      <dgm:t>
        <a:bodyPr/>
        <a:lstStyle/>
        <a:p>
          <a:endParaRPr lang="fr-FR"/>
        </a:p>
      </dgm:t>
    </dgm:pt>
    <dgm:pt modelId="{81EF04F0-C424-46E7-ACB2-0E1949922FF3}" type="sibTrans" cxnId="{A6CF520E-45D5-43DE-A8A3-E022F6D6A987}">
      <dgm:prSet/>
      <dgm:spPr/>
      <dgm:t>
        <a:bodyPr/>
        <a:lstStyle/>
        <a:p>
          <a:endParaRPr lang="fr-FR"/>
        </a:p>
      </dgm:t>
    </dgm:pt>
    <dgm:pt modelId="{A9D163DE-79B0-4887-91E9-09A0A09403CB}">
      <dgm:prSet/>
      <dgm:spPr/>
      <dgm:t>
        <a:bodyPr/>
        <a:lstStyle/>
        <a:p>
          <a:r>
            <a:rPr lang="fr-FR"/>
            <a:t>Evaluation Q/S soins administrés</a:t>
          </a:r>
        </a:p>
      </dgm:t>
    </dgm:pt>
    <dgm:pt modelId="{CC5B630E-E791-4B86-BFEF-4C66BC81A5FA}" type="parTrans" cxnId="{BC5563AD-E4BD-400F-B039-8C76C2C6307C}">
      <dgm:prSet/>
      <dgm:spPr/>
      <dgm:t>
        <a:bodyPr/>
        <a:lstStyle/>
        <a:p>
          <a:endParaRPr lang="fr-FR"/>
        </a:p>
      </dgm:t>
    </dgm:pt>
    <dgm:pt modelId="{9458D1FC-9AF9-4CAF-A1CC-1623F18E2341}" type="sibTrans" cxnId="{BC5563AD-E4BD-400F-B039-8C76C2C6307C}">
      <dgm:prSet/>
      <dgm:spPr/>
      <dgm:t>
        <a:bodyPr/>
        <a:lstStyle/>
        <a:p>
          <a:endParaRPr lang="fr-FR"/>
        </a:p>
      </dgm:t>
    </dgm:pt>
    <dgm:pt modelId="{5E7A7AA7-AE87-4B87-A458-58456578D0EB}">
      <dgm:prSet/>
      <dgm:spPr/>
      <dgm:t>
        <a:bodyPr/>
        <a:lstStyle/>
        <a:p>
          <a:r>
            <a:rPr lang="fr-FR"/>
            <a:t>Mise à jour  dossier P</a:t>
          </a:r>
        </a:p>
      </dgm:t>
    </dgm:pt>
    <dgm:pt modelId="{10EB3DFC-6843-446B-871E-B7DA277585F4}" type="parTrans" cxnId="{CE55718F-3048-48CC-822D-279C03F353A7}">
      <dgm:prSet/>
      <dgm:spPr/>
      <dgm:t>
        <a:bodyPr/>
        <a:lstStyle/>
        <a:p>
          <a:endParaRPr lang="fr-FR"/>
        </a:p>
      </dgm:t>
    </dgm:pt>
    <dgm:pt modelId="{3F9BBC10-8162-4DB0-80F9-E98C009F77D0}" type="sibTrans" cxnId="{CE55718F-3048-48CC-822D-279C03F353A7}">
      <dgm:prSet/>
      <dgm:spPr/>
      <dgm:t>
        <a:bodyPr/>
        <a:lstStyle/>
        <a:p>
          <a:endParaRPr lang="fr-FR"/>
        </a:p>
      </dgm:t>
    </dgm:pt>
    <dgm:pt modelId="{DA916880-8BE9-48C1-B0EA-4537FE39C6AD}">
      <dgm:prSet phldrT="[Texte]"/>
      <dgm:spPr/>
      <dgm:t>
        <a:bodyPr/>
        <a:lstStyle/>
        <a:p>
          <a:r>
            <a:rPr lang="fr-FR"/>
            <a:t>Nomination</a:t>
          </a:r>
        </a:p>
      </dgm:t>
    </dgm:pt>
    <dgm:pt modelId="{4E8E419F-66C4-4CC2-83FB-FE1925AB8953}" type="parTrans" cxnId="{F182DF3C-4F05-46DB-BD37-1A8448669CC2}">
      <dgm:prSet/>
      <dgm:spPr/>
      <dgm:t>
        <a:bodyPr/>
        <a:lstStyle/>
        <a:p>
          <a:endParaRPr lang="fr-FR"/>
        </a:p>
      </dgm:t>
    </dgm:pt>
    <dgm:pt modelId="{F3EA80A1-9BCD-4E4A-9E53-F5EE4E232D74}" type="sibTrans" cxnId="{F182DF3C-4F05-46DB-BD37-1A8448669CC2}">
      <dgm:prSet/>
      <dgm:spPr/>
      <dgm:t>
        <a:bodyPr/>
        <a:lstStyle/>
        <a:p>
          <a:endParaRPr lang="fr-FR"/>
        </a:p>
      </dgm:t>
    </dgm:pt>
    <dgm:pt modelId="{2D86E5D9-235E-4FF3-BC69-EF3047A687F3}">
      <dgm:prSet phldrT="[Texte]"/>
      <dgm:spPr/>
      <dgm:t>
        <a:bodyPr/>
        <a:lstStyle/>
        <a:p>
          <a:r>
            <a:rPr lang="fr-FR">
              <a:highlight>
                <a:srgbClr val="FFFF00"/>
              </a:highlight>
            </a:rPr>
            <a:t>Attribution privilèges </a:t>
          </a:r>
        </a:p>
      </dgm:t>
    </dgm:pt>
    <dgm:pt modelId="{D0C7205C-EEB1-4C0F-8A0C-7FE643563F99}" type="parTrans" cxnId="{E8A4A4FC-38B6-4D61-BB8A-77851AF2259C}">
      <dgm:prSet/>
      <dgm:spPr/>
      <dgm:t>
        <a:bodyPr/>
        <a:lstStyle/>
        <a:p>
          <a:endParaRPr lang="fr-FR"/>
        </a:p>
      </dgm:t>
    </dgm:pt>
    <dgm:pt modelId="{1298187C-89E0-460F-964D-7A557A830E5C}" type="sibTrans" cxnId="{E8A4A4FC-38B6-4D61-BB8A-77851AF2259C}">
      <dgm:prSet/>
      <dgm:spPr/>
      <dgm:t>
        <a:bodyPr/>
        <a:lstStyle/>
        <a:p>
          <a:endParaRPr lang="fr-FR"/>
        </a:p>
      </dgm:t>
    </dgm:pt>
    <dgm:pt modelId="{69F278C2-6EA6-4BCE-BC4F-A93BA0EA538C}">
      <dgm:prSet/>
      <dgm:spPr/>
      <dgm:t>
        <a:bodyPr/>
        <a:lstStyle/>
        <a:p>
          <a:r>
            <a:rPr lang="fr-FR">
              <a:highlight>
                <a:srgbClr val="FFFF00"/>
              </a:highlight>
            </a:rPr>
            <a:t>1x an</a:t>
          </a:r>
        </a:p>
      </dgm:t>
    </dgm:pt>
    <dgm:pt modelId="{92ABB7A4-0864-4264-B8FB-D497B4D6DC80}" type="parTrans" cxnId="{D3BD4230-EED8-4371-88FE-2054FDC4AF39}">
      <dgm:prSet/>
      <dgm:spPr/>
      <dgm:t>
        <a:bodyPr/>
        <a:lstStyle/>
        <a:p>
          <a:endParaRPr lang="fr-FR"/>
        </a:p>
      </dgm:t>
    </dgm:pt>
    <dgm:pt modelId="{508E68E0-6E2E-4F97-8420-88FFC346AD3E}" type="sibTrans" cxnId="{D3BD4230-EED8-4371-88FE-2054FDC4AF39}">
      <dgm:prSet/>
      <dgm:spPr/>
      <dgm:t>
        <a:bodyPr/>
        <a:lstStyle/>
        <a:p>
          <a:endParaRPr lang="fr-FR"/>
        </a:p>
      </dgm:t>
    </dgm:pt>
    <dgm:pt modelId="{A2B48D46-2136-4AA4-8A43-FECA2DDCAA9B}">
      <dgm:prSet/>
      <dgm:spPr/>
      <dgm:t>
        <a:bodyPr/>
        <a:lstStyle/>
        <a:p>
          <a:r>
            <a:rPr lang="fr-FR" err="1"/>
            <a:t>Renomination</a:t>
          </a:r>
          <a:endParaRPr lang="fr-FR"/>
        </a:p>
      </dgm:t>
    </dgm:pt>
    <dgm:pt modelId="{9F104D1C-9540-4723-A0E1-533186451145}" type="parTrans" cxnId="{3E89121A-92CB-4778-AE79-4FE37B4B8AF1}">
      <dgm:prSet/>
      <dgm:spPr/>
      <dgm:t>
        <a:bodyPr/>
        <a:lstStyle/>
        <a:p>
          <a:endParaRPr lang="fr-FR"/>
        </a:p>
      </dgm:t>
    </dgm:pt>
    <dgm:pt modelId="{D49663A4-091A-4F8A-A26F-DF13D16E231B}" type="sibTrans" cxnId="{3E89121A-92CB-4778-AE79-4FE37B4B8AF1}">
      <dgm:prSet/>
      <dgm:spPr/>
      <dgm:t>
        <a:bodyPr/>
        <a:lstStyle/>
        <a:p>
          <a:endParaRPr lang="fr-FR"/>
        </a:p>
      </dgm:t>
    </dgm:pt>
    <dgm:pt modelId="{3B175FC5-9F55-44CA-BCAF-C6AB530EEB0C}">
      <dgm:prSet/>
      <dgm:spPr/>
      <dgm:t>
        <a:bodyPr/>
        <a:lstStyle/>
        <a:p>
          <a:r>
            <a:rPr lang="fr-FR"/>
            <a:t>Privilèges modifiés ? </a:t>
          </a:r>
        </a:p>
      </dgm:t>
    </dgm:pt>
    <dgm:pt modelId="{F704DE9D-FC50-4E94-83AB-8E2568EDC322}" type="parTrans" cxnId="{EAEAFE52-6C35-4D3F-9664-5F2C54530B9F}">
      <dgm:prSet/>
      <dgm:spPr/>
      <dgm:t>
        <a:bodyPr/>
        <a:lstStyle/>
        <a:p>
          <a:endParaRPr lang="fr-FR"/>
        </a:p>
      </dgm:t>
    </dgm:pt>
    <dgm:pt modelId="{6CD7D9D3-3D8C-45B2-A80A-130A2DD78894}" type="sibTrans" cxnId="{EAEAFE52-6C35-4D3F-9664-5F2C54530B9F}">
      <dgm:prSet/>
      <dgm:spPr/>
      <dgm:t>
        <a:bodyPr/>
        <a:lstStyle/>
        <a:p>
          <a:endParaRPr lang="fr-FR"/>
        </a:p>
      </dgm:t>
    </dgm:pt>
    <dgm:pt modelId="{A31F078F-4FD7-473C-97CB-85F25C4A7CB1}">
      <dgm:prSet/>
      <dgm:spPr/>
      <dgm:t>
        <a:bodyPr/>
        <a:lstStyle/>
        <a:p>
          <a:r>
            <a:rPr lang="fr-FR">
              <a:highlight>
                <a:srgbClr val="FFFF00"/>
              </a:highlight>
            </a:rPr>
            <a:t>Comportement</a:t>
          </a:r>
        </a:p>
      </dgm:t>
    </dgm:pt>
    <dgm:pt modelId="{EDD50AA5-D736-420F-A74D-3AE61EAB78F9}" type="parTrans" cxnId="{70275B67-2965-4B88-9035-79099E935CF6}">
      <dgm:prSet/>
      <dgm:spPr/>
      <dgm:t>
        <a:bodyPr/>
        <a:lstStyle/>
        <a:p>
          <a:endParaRPr lang="fr-FR"/>
        </a:p>
      </dgm:t>
    </dgm:pt>
    <dgm:pt modelId="{463802EF-5FCE-46CB-8DCA-D3AAE611DCCE}" type="sibTrans" cxnId="{70275B67-2965-4B88-9035-79099E935CF6}">
      <dgm:prSet/>
      <dgm:spPr/>
      <dgm:t>
        <a:bodyPr/>
        <a:lstStyle/>
        <a:p>
          <a:endParaRPr lang="fr-FR"/>
        </a:p>
      </dgm:t>
    </dgm:pt>
    <dgm:pt modelId="{C3222FE9-5EB1-43DD-9791-7D1F20475C6D}">
      <dgm:prSet/>
      <dgm:spPr/>
      <dgm:t>
        <a:bodyPr/>
        <a:lstStyle/>
        <a:p>
          <a:endParaRPr lang="fr-FR"/>
        </a:p>
      </dgm:t>
    </dgm:pt>
    <dgm:pt modelId="{8096393B-F1CB-4F02-9016-D787EB5370E8}" type="parTrans" cxnId="{05558B9E-1E84-4107-A0DF-12D7A8392FDC}">
      <dgm:prSet/>
      <dgm:spPr/>
      <dgm:t>
        <a:bodyPr/>
        <a:lstStyle/>
        <a:p>
          <a:endParaRPr lang="fr-FR"/>
        </a:p>
      </dgm:t>
    </dgm:pt>
    <dgm:pt modelId="{E206D96C-D189-45C2-A210-FDCADA6DD943}" type="sibTrans" cxnId="{05558B9E-1E84-4107-A0DF-12D7A8392FDC}">
      <dgm:prSet/>
      <dgm:spPr/>
      <dgm:t>
        <a:bodyPr/>
        <a:lstStyle/>
        <a:p>
          <a:endParaRPr lang="fr-FR"/>
        </a:p>
      </dgm:t>
    </dgm:pt>
    <dgm:pt modelId="{4BF5FBC0-DAD5-49ED-9186-DBE201EC1031}">
      <dgm:prSet phldrT="[Texte]"/>
      <dgm:spPr/>
      <dgm:t>
        <a:bodyPr/>
        <a:lstStyle/>
        <a:p>
          <a:r>
            <a:rPr lang="fr-FR"/>
            <a:t>Mise à jour formation</a:t>
          </a:r>
        </a:p>
      </dgm:t>
    </dgm:pt>
    <dgm:pt modelId="{03CE3E46-39DF-4E21-844C-952A05D578D6}" type="parTrans" cxnId="{D35262A1-0CEA-4C91-B7CB-0F33B515064F}">
      <dgm:prSet/>
      <dgm:spPr/>
      <dgm:t>
        <a:bodyPr/>
        <a:lstStyle/>
        <a:p>
          <a:endParaRPr lang="fr-FR"/>
        </a:p>
      </dgm:t>
    </dgm:pt>
    <dgm:pt modelId="{9319F7BA-6265-40A0-B828-65D0F2DB6762}" type="sibTrans" cxnId="{D35262A1-0CEA-4C91-B7CB-0F33B515064F}">
      <dgm:prSet/>
      <dgm:spPr/>
      <dgm:t>
        <a:bodyPr/>
        <a:lstStyle/>
        <a:p>
          <a:endParaRPr lang="fr-FR"/>
        </a:p>
      </dgm:t>
    </dgm:pt>
    <dgm:pt modelId="{9364CF44-CAB1-4230-BD81-CA12E4335538}">
      <dgm:prSet phldrT="[Texte]"/>
      <dgm:spPr/>
      <dgm:t>
        <a:bodyPr/>
        <a:lstStyle/>
        <a:p>
          <a:r>
            <a:rPr lang="fr-FR"/>
            <a:t>Engagement</a:t>
          </a:r>
        </a:p>
      </dgm:t>
    </dgm:pt>
    <dgm:pt modelId="{89E6E0A3-19C9-4CC1-9744-2FFA2F9BD598}" type="parTrans" cxnId="{5827C34A-21AD-452F-9CC3-AEFD3CB28FB8}">
      <dgm:prSet/>
      <dgm:spPr/>
      <dgm:t>
        <a:bodyPr/>
        <a:lstStyle/>
        <a:p>
          <a:endParaRPr lang="fr-FR"/>
        </a:p>
      </dgm:t>
    </dgm:pt>
    <dgm:pt modelId="{9670F675-F65A-4A6B-B3A7-98E671E7E745}" type="sibTrans" cxnId="{5827C34A-21AD-452F-9CC3-AEFD3CB28FB8}">
      <dgm:prSet/>
      <dgm:spPr/>
      <dgm:t>
        <a:bodyPr/>
        <a:lstStyle/>
        <a:p>
          <a:endParaRPr lang="fr-FR"/>
        </a:p>
      </dgm:t>
    </dgm:pt>
    <dgm:pt modelId="{CC4E9320-4352-40E7-A27E-45E492A9C396}">
      <dgm:prSet/>
      <dgm:spPr/>
      <dgm:t>
        <a:bodyPr/>
        <a:lstStyle/>
        <a:p>
          <a:r>
            <a:rPr lang="fr-FR">
              <a:highlight>
                <a:srgbClr val="FFFF00"/>
              </a:highlight>
            </a:rPr>
            <a:t>Développement prof.</a:t>
          </a:r>
        </a:p>
      </dgm:t>
    </dgm:pt>
    <dgm:pt modelId="{E1448AAC-FD10-4A41-B48A-55428B8B56F4}" type="parTrans" cxnId="{BCCC72CE-7FCD-4F15-BD33-980D43F1F949}">
      <dgm:prSet/>
      <dgm:spPr/>
      <dgm:t>
        <a:bodyPr/>
        <a:lstStyle/>
        <a:p>
          <a:endParaRPr lang="fr-FR"/>
        </a:p>
      </dgm:t>
    </dgm:pt>
    <dgm:pt modelId="{5E41BBD4-CEC3-4F9A-8728-0D9C485CEC99}" type="sibTrans" cxnId="{BCCC72CE-7FCD-4F15-BD33-980D43F1F949}">
      <dgm:prSet/>
      <dgm:spPr/>
      <dgm:t>
        <a:bodyPr/>
        <a:lstStyle/>
        <a:p>
          <a:endParaRPr lang="fr-FR"/>
        </a:p>
      </dgm:t>
    </dgm:pt>
    <dgm:pt modelId="{D8F81046-B035-4A42-8B82-6C16417E15DF}">
      <dgm:prSet/>
      <dgm:spPr/>
      <dgm:t>
        <a:bodyPr/>
        <a:lstStyle/>
        <a:p>
          <a:endParaRPr lang="fr-FR"/>
        </a:p>
      </dgm:t>
    </dgm:pt>
    <dgm:pt modelId="{49998F8B-97DE-49CD-A17A-AAC08CB2287B}" type="parTrans" cxnId="{CE410FD6-EF25-434A-A795-F7A7F8C6397E}">
      <dgm:prSet/>
      <dgm:spPr/>
      <dgm:t>
        <a:bodyPr/>
        <a:lstStyle/>
        <a:p>
          <a:endParaRPr lang="fr-FR"/>
        </a:p>
      </dgm:t>
    </dgm:pt>
    <dgm:pt modelId="{CB5951B2-BC77-4401-9B29-C863E6C9715B}" type="sibTrans" cxnId="{CE410FD6-EF25-434A-A795-F7A7F8C6397E}">
      <dgm:prSet/>
      <dgm:spPr/>
      <dgm:t>
        <a:bodyPr/>
        <a:lstStyle/>
        <a:p>
          <a:endParaRPr lang="fr-FR"/>
        </a:p>
      </dgm:t>
    </dgm:pt>
    <dgm:pt modelId="{26BF0329-E3CC-43C3-901B-CAACA9F893F2}">
      <dgm:prSet/>
      <dgm:spPr/>
      <dgm:t>
        <a:bodyPr/>
        <a:lstStyle/>
        <a:p>
          <a:r>
            <a:rPr lang="fr-FR">
              <a:highlight>
                <a:srgbClr val="FFFF00"/>
              </a:highlight>
            </a:rPr>
            <a:t>Résultats cliniques</a:t>
          </a:r>
        </a:p>
      </dgm:t>
    </dgm:pt>
    <dgm:pt modelId="{313984AE-2103-46B5-8C84-D314EE1E933F}" type="parTrans" cxnId="{496392F3-53D6-4160-A89A-30DDACEA8587}">
      <dgm:prSet/>
      <dgm:spPr/>
      <dgm:t>
        <a:bodyPr/>
        <a:lstStyle/>
        <a:p>
          <a:endParaRPr lang="fr-FR"/>
        </a:p>
      </dgm:t>
    </dgm:pt>
    <dgm:pt modelId="{D2EB6C2A-2DEA-4706-989F-35E4B89C1263}" type="sibTrans" cxnId="{496392F3-53D6-4160-A89A-30DDACEA8587}">
      <dgm:prSet/>
      <dgm:spPr/>
      <dgm:t>
        <a:bodyPr/>
        <a:lstStyle/>
        <a:p>
          <a:endParaRPr lang="fr-FR"/>
        </a:p>
      </dgm:t>
    </dgm:pt>
    <dgm:pt modelId="{837FEC75-D061-477A-871D-4023B11FD067}">
      <dgm:prSet/>
      <dgm:spPr/>
      <dgm:t>
        <a:bodyPr/>
        <a:lstStyle/>
        <a:p>
          <a:r>
            <a:rPr lang="fr-FR"/>
            <a:t>1x/3 ans</a:t>
          </a:r>
        </a:p>
      </dgm:t>
    </dgm:pt>
    <dgm:pt modelId="{8DBBAC77-0F56-46FD-804B-5F3C108F1730}" type="parTrans" cxnId="{BBD10A67-DC40-434F-91B3-CE2B3D5AB242}">
      <dgm:prSet/>
      <dgm:spPr/>
      <dgm:t>
        <a:bodyPr/>
        <a:lstStyle/>
        <a:p>
          <a:endParaRPr lang="fr-FR"/>
        </a:p>
      </dgm:t>
    </dgm:pt>
    <dgm:pt modelId="{3EDA364D-AF53-44CA-B527-1A8BEC7EFA88}" type="sibTrans" cxnId="{BBD10A67-DC40-434F-91B3-CE2B3D5AB242}">
      <dgm:prSet/>
      <dgm:spPr/>
      <dgm:t>
        <a:bodyPr/>
        <a:lstStyle/>
        <a:p>
          <a:endParaRPr lang="fr-FR"/>
        </a:p>
      </dgm:t>
    </dgm:pt>
    <dgm:pt modelId="{AD04957F-DF30-4697-B0B4-70F39E995F06}" type="pres">
      <dgm:prSet presAssocID="{F137BAB4-B7C6-49CD-BE19-D9A332B0CBC7}" presName="linearFlow" presStyleCnt="0">
        <dgm:presLayoutVars>
          <dgm:dir/>
          <dgm:animLvl val="lvl"/>
          <dgm:resizeHandles val="exact"/>
        </dgm:presLayoutVars>
      </dgm:prSet>
      <dgm:spPr/>
      <dgm:t>
        <a:bodyPr/>
        <a:lstStyle/>
        <a:p>
          <a:endParaRPr lang="fr-BE"/>
        </a:p>
      </dgm:t>
    </dgm:pt>
    <dgm:pt modelId="{7502CB8B-5673-43D7-B6FA-7489A8BEE756}" type="pres">
      <dgm:prSet presAssocID="{E5FEC0F8-2A15-4E8C-94BB-301FFEF4A675}" presName="composite" presStyleCnt="0"/>
      <dgm:spPr/>
    </dgm:pt>
    <dgm:pt modelId="{FEA55989-2154-4532-9FCE-8746129B256E}" type="pres">
      <dgm:prSet presAssocID="{E5FEC0F8-2A15-4E8C-94BB-301FFEF4A675}" presName="parTx" presStyleLbl="node1" presStyleIdx="0" presStyleCnt="5">
        <dgm:presLayoutVars>
          <dgm:chMax val="0"/>
          <dgm:chPref val="0"/>
          <dgm:bulletEnabled val="1"/>
        </dgm:presLayoutVars>
      </dgm:prSet>
      <dgm:spPr/>
      <dgm:t>
        <a:bodyPr/>
        <a:lstStyle/>
        <a:p>
          <a:endParaRPr lang="fr-BE"/>
        </a:p>
      </dgm:t>
    </dgm:pt>
    <dgm:pt modelId="{A13B3342-DC2E-443F-B9E0-3EF5BA3AAC15}" type="pres">
      <dgm:prSet presAssocID="{E5FEC0F8-2A15-4E8C-94BB-301FFEF4A675}" presName="parSh" presStyleLbl="node1" presStyleIdx="0" presStyleCnt="5"/>
      <dgm:spPr/>
      <dgm:t>
        <a:bodyPr/>
        <a:lstStyle/>
        <a:p>
          <a:endParaRPr lang="fr-BE"/>
        </a:p>
      </dgm:t>
    </dgm:pt>
    <dgm:pt modelId="{DE0B45CE-AB29-482A-B15B-61FF3E047F03}" type="pres">
      <dgm:prSet presAssocID="{E5FEC0F8-2A15-4E8C-94BB-301FFEF4A675}" presName="desTx" presStyleLbl="fgAcc1" presStyleIdx="0" presStyleCnt="5">
        <dgm:presLayoutVars>
          <dgm:bulletEnabled val="1"/>
        </dgm:presLayoutVars>
      </dgm:prSet>
      <dgm:spPr/>
      <dgm:t>
        <a:bodyPr/>
        <a:lstStyle/>
        <a:p>
          <a:endParaRPr lang="fr-BE"/>
        </a:p>
      </dgm:t>
    </dgm:pt>
    <dgm:pt modelId="{A05E81A6-FEA5-48E8-BF96-EF37F23F8A58}" type="pres">
      <dgm:prSet presAssocID="{2B65AC41-D0C2-49CE-BB26-280E08E3290D}" presName="sibTrans" presStyleLbl="sibTrans2D1" presStyleIdx="0" presStyleCnt="4"/>
      <dgm:spPr/>
      <dgm:t>
        <a:bodyPr/>
        <a:lstStyle/>
        <a:p>
          <a:endParaRPr lang="fr-BE"/>
        </a:p>
      </dgm:t>
    </dgm:pt>
    <dgm:pt modelId="{19521560-F407-4EDD-85CD-09BE2BD202D8}" type="pres">
      <dgm:prSet presAssocID="{2B65AC41-D0C2-49CE-BB26-280E08E3290D}" presName="connTx" presStyleLbl="sibTrans2D1" presStyleIdx="0" presStyleCnt="4"/>
      <dgm:spPr/>
      <dgm:t>
        <a:bodyPr/>
        <a:lstStyle/>
        <a:p>
          <a:endParaRPr lang="fr-BE"/>
        </a:p>
      </dgm:t>
    </dgm:pt>
    <dgm:pt modelId="{B0F2ED6D-F1CA-401C-882E-CA4A383FD0CC}" type="pres">
      <dgm:prSet presAssocID="{FF2AE2B3-C153-4736-8387-D1EB9AA7EB15}" presName="composite" presStyleCnt="0"/>
      <dgm:spPr/>
    </dgm:pt>
    <dgm:pt modelId="{8AC13969-4970-4B75-BDBF-CB96DBD37E2D}" type="pres">
      <dgm:prSet presAssocID="{FF2AE2B3-C153-4736-8387-D1EB9AA7EB15}" presName="parTx" presStyleLbl="node1" presStyleIdx="0" presStyleCnt="5">
        <dgm:presLayoutVars>
          <dgm:chMax val="0"/>
          <dgm:chPref val="0"/>
          <dgm:bulletEnabled val="1"/>
        </dgm:presLayoutVars>
      </dgm:prSet>
      <dgm:spPr/>
      <dgm:t>
        <a:bodyPr/>
        <a:lstStyle/>
        <a:p>
          <a:endParaRPr lang="fr-BE"/>
        </a:p>
      </dgm:t>
    </dgm:pt>
    <dgm:pt modelId="{B67F64BA-D981-4DD2-9C42-B1383F9E2726}" type="pres">
      <dgm:prSet presAssocID="{FF2AE2B3-C153-4736-8387-D1EB9AA7EB15}" presName="parSh" presStyleLbl="node1" presStyleIdx="1" presStyleCnt="5"/>
      <dgm:spPr/>
      <dgm:t>
        <a:bodyPr/>
        <a:lstStyle/>
        <a:p>
          <a:endParaRPr lang="fr-BE"/>
        </a:p>
      </dgm:t>
    </dgm:pt>
    <dgm:pt modelId="{7582EE05-4AB3-4935-9BE8-853CD15AD59D}" type="pres">
      <dgm:prSet presAssocID="{FF2AE2B3-C153-4736-8387-D1EB9AA7EB15}" presName="desTx" presStyleLbl="fgAcc1" presStyleIdx="1" presStyleCnt="5">
        <dgm:presLayoutVars>
          <dgm:bulletEnabled val="1"/>
        </dgm:presLayoutVars>
      </dgm:prSet>
      <dgm:spPr/>
      <dgm:t>
        <a:bodyPr/>
        <a:lstStyle/>
        <a:p>
          <a:endParaRPr lang="fr-BE"/>
        </a:p>
      </dgm:t>
    </dgm:pt>
    <dgm:pt modelId="{4F370911-08BB-47E8-A448-DD485EE79296}" type="pres">
      <dgm:prSet presAssocID="{2112DAC3-6CC9-406C-B64B-7C866763555B}" presName="sibTrans" presStyleLbl="sibTrans2D1" presStyleIdx="1" presStyleCnt="4"/>
      <dgm:spPr/>
      <dgm:t>
        <a:bodyPr/>
        <a:lstStyle/>
        <a:p>
          <a:endParaRPr lang="fr-BE"/>
        </a:p>
      </dgm:t>
    </dgm:pt>
    <dgm:pt modelId="{D70DC418-7B3B-4BFB-A90E-E7A06E63C3CA}" type="pres">
      <dgm:prSet presAssocID="{2112DAC3-6CC9-406C-B64B-7C866763555B}" presName="connTx" presStyleLbl="sibTrans2D1" presStyleIdx="1" presStyleCnt="4"/>
      <dgm:spPr/>
      <dgm:t>
        <a:bodyPr/>
        <a:lstStyle/>
        <a:p>
          <a:endParaRPr lang="fr-BE"/>
        </a:p>
      </dgm:t>
    </dgm:pt>
    <dgm:pt modelId="{65AD1A70-1FC3-4452-95CA-AE8CDAB58D58}" type="pres">
      <dgm:prSet presAssocID="{23DD7F8D-A180-4776-89F6-3D5BA9F072E0}" presName="composite" presStyleCnt="0"/>
      <dgm:spPr/>
    </dgm:pt>
    <dgm:pt modelId="{4C1CA02B-1BDD-4823-9323-68AA1A2DC073}" type="pres">
      <dgm:prSet presAssocID="{23DD7F8D-A180-4776-89F6-3D5BA9F072E0}" presName="parTx" presStyleLbl="node1" presStyleIdx="1" presStyleCnt="5">
        <dgm:presLayoutVars>
          <dgm:chMax val="0"/>
          <dgm:chPref val="0"/>
          <dgm:bulletEnabled val="1"/>
        </dgm:presLayoutVars>
      </dgm:prSet>
      <dgm:spPr/>
      <dgm:t>
        <a:bodyPr/>
        <a:lstStyle/>
        <a:p>
          <a:endParaRPr lang="fr-BE"/>
        </a:p>
      </dgm:t>
    </dgm:pt>
    <dgm:pt modelId="{B9740BC8-9CEB-4537-9CA7-1A325D8FCD2B}" type="pres">
      <dgm:prSet presAssocID="{23DD7F8D-A180-4776-89F6-3D5BA9F072E0}" presName="parSh" presStyleLbl="node1" presStyleIdx="2" presStyleCnt="5"/>
      <dgm:spPr/>
      <dgm:t>
        <a:bodyPr/>
        <a:lstStyle/>
        <a:p>
          <a:endParaRPr lang="fr-BE"/>
        </a:p>
      </dgm:t>
    </dgm:pt>
    <dgm:pt modelId="{44E580B7-6915-4EEB-BB6A-1E195916A54C}" type="pres">
      <dgm:prSet presAssocID="{23DD7F8D-A180-4776-89F6-3D5BA9F072E0}" presName="desTx" presStyleLbl="fgAcc1" presStyleIdx="2" presStyleCnt="5" custScaleX="128626">
        <dgm:presLayoutVars>
          <dgm:bulletEnabled val="1"/>
        </dgm:presLayoutVars>
      </dgm:prSet>
      <dgm:spPr/>
      <dgm:t>
        <a:bodyPr/>
        <a:lstStyle/>
        <a:p>
          <a:endParaRPr lang="fr-BE"/>
        </a:p>
      </dgm:t>
    </dgm:pt>
    <dgm:pt modelId="{FA6A7590-E840-4C1C-B7DE-7393A897E909}" type="pres">
      <dgm:prSet presAssocID="{83FA00C7-2517-49A6-8623-02EA88522C25}" presName="sibTrans" presStyleLbl="sibTrans2D1" presStyleIdx="2" presStyleCnt="4"/>
      <dgm:spPr/>
      <dgm:t>
        <a:bodyPr/>
        <a:lstStyle/>
        <a:p>
          <a:endParaRPr lang="fr-BE"/>
        </a:p>
      </dgm:t>
    </dgm:pt>
    <dgm:pt modelId="{12CA6470-14BE-495D-B9F2-919E9A5E3821}" type="pres">
      <dgm:prSet presAssocID="{83FA00C7-2517-49A6-8623-02EA88522C25}" presName="connTx" presStyleLbl="sibTrans2D1" presStyleIdx="2" presStyleCnt="4"/>
      <dgm:spPr/>
      <dgm:t>
        <a:bodyPr/>
        <a:lstStyle/>
        <a:p>
          <a:endParaRPr lang="fr-BE"/>
        </a:p>
      </dgm:t>
    </dgm:pt>
    <dgm:pt modelId="{CA2C2497-8549-4499-B418-20383361B15F}" type="pres">
      <dgm:prSet presAssocID="{A9D163DE-79B0-4887-91E9-09A0A09403CB}" presName="composite" presStyleCnt="0"/>
      <dgm:spPr/>
    </dgm:pt>
    <dgm:pt modelId="{CDEA6127-748F-43A4-A2C4-5191CAAD4E92}" type="pres">
      <dgm:prSet presAssocID="{A9D163DE-79B0-4887-91E9-09A0A09403CB}" presName="parTx" presStyleLbl="node1" presStyleIdx="2" presStyleCnt="5">
        <dgm:presLayoutVars>
          <dgm:chMax val="0"/>
          <dgm:chPref val="0"/>
          <dgm:bulletEnabled val="1"/>
        </dgm:presLayoutVars>
      </dgm:prSet>
      <dgm:spPr/>
      <dgm:t>
        <a:bodyPr/>
        <a:lstStyle/>
        <a:p>
          <a:endParaRPr lang="fr-BE"/>
        </a:p>
      </dgm:t>
    </dgm:pt>
    <dgm:pt modelId="{A3F6AE2A-313C-4D5C-80C2-B68975E8A4B0}" type="pres">
      <dgm:prSet presAssocID="{A9D163DE-79B0-4887-91E9-09A0A09403CB}" presName="parSh" presStyleLbl="node1" presStyleIdx="3" presStyleCnt="5"/>
      <dgm:spPr/>
      <dgm:t>
        <a:bodyPr/>
        <a:lstStyle/>
        <a:p>
          <a:endParaRPr lang="fr-BE"/>
        </a:p>
      </dgm:t>
    </dgm:pt>
    <dgm:pt modelId="{0800766E-B2D5-412A-B6BB-586909D4290A}" type="pres">
      <dgm:prSet presAssocID="{A9D163DE-79B0-4887-91E9-09A0A09403CB}" presName="desTx" presStyleLbl="fgAcc1" presStyleIdx="3" presStyleCnt="5" custScaleX="116061">
        <dgm:presLayoutVars>
          <dgm:bulletEnabled val="1"/>
        </dgm:presLayoutVars>
      </dgm:prSet>
      <dgm:spPr/>
      <dgm:t>
        <a:bodyPr/>
        <a:lstStyle/>
        <a:p>
          <a:endParaRPr lang="fr-BE"/>
        </a:p>
      </dgm:t>
    </dgm:pt>
    <dgm:pt modelId="{EDDC3CD9-2225-4745-B22E-D5E2A3C3B612}" type="pres">
      <dgm:prSet presAssocID="{9458D1FC-9AF9-4CAF-A1CC-1623F18E2341}" presName="sibTrans" presStyleLbl="sibTrans2D1" presStyleIdx="3" presStyleCnt="4"/>
      <dgm:spPr/>
      <dgm:t>
        <a:bodyPr/>
        <a:lstStyle/>
        <a:p>
          <a:endParaRPr lang="fr-BE"/>
        </a:p>
      </dgm:t>
    </dgm:pt>
    <dgm:pt modelId="{1BEF89D0-CFB2-4187-BA39-38B1A6974764}" type="pres">
      <dgm:prSet presAssocID="{9458D1FC-9AF9-4CAF-A1CC-1623F18E2341}" presName="connTx" presStyleLbl="sibTrans2D1" presStyleIdx="3" presStyleCnt="4"/>
      <dgm:spPr/>
      <dgm:t>
        <a:bodyPr/>
        <a:lstStyle/>
        <a:p>
          <a:endParaRPr lang="fr-BE"/>
        </a:p>
      </dgm:t>
    </dgm:pt>
    <dgm:pt modelId="{B0040ACE-6183-4A58-A990-A152E11A35F1}" type="pres">
      <dgm:prSet presAssocID="{5E7A7AA7-AE87-4B87-A458-58456578D0EB}" presName="composite" presStyleCnt="0"/>
      <dgm:spPr/>
    </dgm:pt>
    <dgm:pt modelId="{4C0DA22F-6247-45E5-BE10-2FA8BE9931A6}" type="pres">
      <dgm:prSet presAssocID="{5E7A7AA7-AE87-4B87-A458-58456578D0EB}" presName="parTx" presStyleLbl="node1" presStyleIdx="3" presStyleCnt="5">
        <dgm:presLayoutVars>
          <dgm:chMax val="0"/>
          <dgm:chPref val="0"/>
          <dgm:bulletEnabled val="1"/>
        </dgm:presLayoutVars>
      </dgm:prSet>
      <dgm:spPr/>
      <dgm:t>
        <a:bodyPr/>
        <a:lstStyle/>
        <a:p>
          <a:endParaRPr lang="fr-BE"/>
        </a:p>
      </dgm:t>
    </dgm:pt>
    <dgm:pt modelId="{BA11E296-A36D-4DBC-8DA5-F214E44F5551}" type="pres">
      <dgm:prSet presAssocID="{5E7A7AA7-AE87-4B87-A458-58456578D0EB}" presName="parSh" presStyleLbl="node1" presStyleIdx="4" presStyleCnt="5"/>
      <dgm:spPr/>
      <dgm:t>
        <a:bodyPr/>
        <a:lstStyle/>
        <a:p>
          <a:endParaRPr lang="fr-BE"/>
        </a:p>
      </dgm:t>
    </dgm:pt>
    <dgm:pt modelId="{3689975F-336A-4745-AEC6-2E9E243F155C}" type="pres">
      <dgm:prSet presAssocID="{5E7A7AA7-AE87-4B87-A458-58456578D0EB}" presName="desTx" presStyleLbl="fgAcc1" presStyleIdx="4" presStyleCnt="5">
        <dgm:presLayoutVars>
          <dgm:bulletEnabled val="1"/>
        </dgm:presLayoutVars>
      </dgm:prSet>
      <dgm:spPr/>
      <dgm:t>
        <a:bodyPr/>
        <a:lstStyle/>
        <a:p>
          <a:endParaRPr lang="fr-BE"/>
        </a:p>
      </dgm:t>
    </dgm:pt>
  </dgm:ptLst>
  <dgm:cxnLst>
    <dgm:cxn modelId="{3E05DAAA-8921-4591-995E-19212DC2BEAD}" type="presOf" srcId="{83FA00C7-2517-49A6-8623-02EA88522C25}" destId="{FA6A7590-E840-4C1C-B7DE-7393A897E909}" srcOrd="0" destOrd="0" presId="urn:microsoft.com/office/officeart/2005/8/layout/process3"/>
    <dgm:cxn modelId="{BC5563AD-E4BD-400F-B039-8C76C2C6307C}" srcId="{F137BAB4-B7C6-49CD-BE19-D9A332B0CBC7}" destId="{A9D163DE-79B0-4887-91E9-09A0A09403CB}" srcOrd="3" destOrd="0" parTransId="{CC5B630E-E791-4B86-BFEF-4C66BC81A5FA}" sibTransId="{9458D1FC-9AF9-4CAF-A1CC-1623F18E2341}"/>
    <dgm:cxn modelId="{1A2E3809-B0DD-414F-AD5D-5219406DE0B2}" type="presOf" srcId="{5E7A7AA7-AE87-4B87-A458-58456578D0EB}" destId="{BA11E296-A36D-4DBC-8DA5-F214E44F5551}" srcOrd="1" destOrd="0" presId="urn:microsoft.com/office/officeart/2005/8/layout/process3"/>
    <dgm:cxn modelId="{BCCC72CE-7FCD-4F15-BD33-980D43F1F949}" srcId="{A9D163DE-79B0-4887-91E9-09A0A09403CB}" destId="{CC4E9320-4352-40E7-A27E-45E492A9C396}" srcOrd="2" destOrd="0" parTransId="{E1448AAC-FD10-4A41-B48A-55428B8B56F4}" sibTransId="{5E41BBD4-CEC3-4F9A-8728-0D9C485CEC99}"/>
    <dgm:cxn modelId="{760DF4A1-AE55-4747-95B5-985BCFED949A}" type="presOf" srcId="{23DD7F8D-A180-4776-89F6-3D5BA9F072E0}" destId="{B9740BC8-9CEB-4537-9CA7-1A325D8FCD2B}" srcOrd="1" destOrd="0" presId="urn:microsoft.com/office/officeart/2005/8/layout/process3"/>
    <dgm:cxn modelId="{38A21A7D-1CF1-4093-9600-4C3E55955F79}" type="presOf" srcId="{2B65AC41-D0C2-49CE-BB26-280E08E3290D}" destId="{A05E81A6-FEA5-48E8-BF96-EF37F23F8A58}" srcOrd="0" destOrd="0" presId="urn:microsoft.com/office/officeart/2005/8/layout/process3"/>
    <dgm:cxn modelId="{F5E9B2F6-E697-4B35-8C56-A7B265441F47}" type="presOf" srcId="{FF2AE2B3-C153-4736-8387-D1EB9AA7EB15}" destId="{B67F64BA-D981-4DD2-9C42-B1383F9E2726}" srcOrd="1" destOrd="0" presId="urn:microsoft.com/office/officeart/2005/8/layout/process3"/>
    <dgm:cxn modelId="{A5AF192F-688C-4F96-ADB2-144D26379722}" srcId="{E5FEC0F8-2A15-4E8C-94BB-301FFEF4A675}" destId="{5B40AD9E-2D8F-45FF-81BC-1820FFD475B8}" srcOrd="0" destOrd="0" parTransId="{4329A92C-2B14-4EFF-B424-549D54AB49D3}" sibTransId="{6F5C2D60-0D0E-48F5-9EB3-513D4EED3344}"/>
    <dgm:cxn modelId="{21A85392-2535-4637-8D34-2D5CB0761437}" type="presOf" srcId="{23DD7F8D-A180-4776-89F6-3D5BA9F072E0}" destId="{4C1CA02B-1BDD-4823-9323-68AA1A2DC073}" srcOrd="0" destOrd="0" presId="urn:microsoft.com/office/officeart/2005/8/layout/process3"/>
    <dgm:cxn modelId="{AE9ABABC-034C-44BC-AB74-4CEEA52B7EC5}" type="presOf" srcId="{E5FEC0F8-2A15-4E8C-94BB-301FFEF4A675}" destId="{FEA55989-2154-4532-9FCE-8746129B256E}" srcOrd="0" destOrd="0" presId="urn:microsoft.com/office/officeart/2005/8/layout/process3"/>
    <dgm:cxn modelId="{68A1736D-B8D6-48BC-8271-4E5F8055C9A5}" srcId="{F137BAB4-B7C6-49CD-BE19-D9A332B0CBC7}" destId="{E5FEC0F8-2A15-4E8C-94BB-301FFEF4A675}" srcOrd="0" destOrd="0" parTransId="{C2A84BCA-BDF3-433E-A596-02373DB3DEDD}" sibTransId="{2B65AC41-D0C2-49CE-BB26-280E08E3290D}"/>
    <dgm:cxn modelId="{A6CF520E-45D5-43DE-A8A3-E022F6D6A987}" srcId="{FF2AE2B3-C153-4736-8387-D1EB9AA7EB15}" destId="{10D74C6F-005F-458E-ACEE-A35A4ACB1616}" srcOrd="1" destOrd="0" parTransId="{B1D288E0-71A0-4C49-9DE0-4527DB0E7210}" sibTransId="{81EF04F0-C424-46E7-ACB2-0E1949922FF3}"/>
    <dgm:cxn modelId="{CE410FD6-EF25-434A-A795-F7A7F8C6397E}" srcId="{A9D163DE-79B0-4887-91E9-09A0A09403CB}" destId="{D8F81046-B035-4A42-8B82-6C16417E15DF}" srcOrd="4" destOrd="0" parTransId="{49998F8B-97DE-49CD-A17A-AAC08CB2287B}" sibTransId="{CB5951B2-BC77-4401-9B29-C863E6C9715B}"/>
    <dgm:cxn modelId="{45AAF99E-3D01-4EBE-BB2D-89D462BCD689}" type="presOf" srcId="{2112DAC3-6CC9-406C-B64B-7C866763555B}" destId="{D70DC418-7B3B-4BFB-A90E-E7A06E63C3CA}" srcOrd="1" destOrd="0" presId="urn:microsoft.com/office/officeart/2005/8/layout/process3"/>
    <dgm:cxn modelId="{997C8A5F-2631-4C55-96D2-A7A94775F653}" type="presOf" srcId="{26BF0329-E3CC-43C3-901B-CAACA9F893F2}" destId="{0800766E-B2D5-412A-B6BB-586909D4290A}" srcOrd="0" destOrd="3" presId="urn:microsoft.com/office/officeart/2005/8/layout/process3"/>
    <dgm:cxn modelId="{0331CB3A-9DC5-4FB8-A741-FA497117DF90}" type="presOf" srcId="{9458D1FC-9AF9-4CAF-A1CC-1623F18E2341}" destId="{EDDC3CD9-2225-4745-B22E-D5E2A3C3B612}" srcOrd="0" destOrd="0" presId="urn:microsoft.com/office/officeart/2005/8/layout/process3"/>
    <dgm:cxn modelId="{A899502E-2A4C-4410-9BD2-E2711A1E3962}" type="presOf" srcId="{141310AF-D807-469E-8097-68DD819ED5C8}" destId="{44E580B7-6915-4EEB-BB6A-1E195916A54C}" srcOrd="0" destOrd="0" presId="urn:microsoft.com/office/officeart/2005/8/layout/process3"/>
    <dgm:cxn modelId="{32466A77-F50D-44D2-B071-95725E5AF5F7}" type="presOf" srcId="{69F278C2-6EA6-4BCE-BC4F-A93BA0EA538C}" destId="{0800766E-B2D5-412A-B6BB-586909D4290A}" srcOrd="0" destOrd="0" presId="urn:microsoft.com/office/officeart/2005/8/layout/process3"/>
    <dgm:cxn modelId="{C69E5C02-574A-41BE-8422-A5D4EBCFEA49}" srcId="{23DD7F8D-A180-4776-89F6-3D5BA9F072E0}" destId="{141310AF-D807-469E-8097-68DD819ED5C8}" srcOrd="0" destOrd="0" parTransId="{D154B6BD-439F-4167-9BBF-EF78F51B5619}" sibTransId="{104C278D-6367-4FF5-9DD5-C29513F09EE0}"/>
    <dgm:cxn modelId="{BBD10A67-DC40-434F-91B3-CE2B3D5AB242}" srcId="{5E7A7AA7-AE87-4B87-A458-58456578D0EB}" destId="{837FEC75-D061-477A-871D-4023B11FD067}" srcOrd="2" destOrd="0" parTransId="{8DBBAC77-0F56-46FD-804B-5F3C108F1730}" sibTransId="{3EDA364D-AF53-44CA-B527-1A8BEC7EFA88}"/>
    <dgm:cxn modelId="{F182DF3C-4F05-46DB-BD37-1A8448669CC2}" srcId="{23DD7F8D-A180-4776-89F6-3D5BA9F072E0}" destId="{DA916880-8BE9-48C1-B0EA-4537FE39C6AD}" srcOrd="1" destOrd="0" parTransId="{4E8E419F-66C4-4CC2-83FB-FE1925AB8953}" sibTransId="{F3EA80A1-9BCD-4E4A-9E53-F5EE4E232D74}"/>
    <dgm:cxn modelId="{5827C34A-21AD-452F-9CC3-AEFD3CB28FB8}" srcId="{FF2AE2B3-C153-4736-8387-D1EB9AA7EB15}" destId="{9364CF44-CAB1-4230-BD81-CA12E4335538}" srcOrd="2" destOrd="0" parTransId="{89E6E0A3-19C9-4CC1-9744-2FFA2F9BD598}" sibTransId="{9670F675-F65A-4A6B-B3A7-98E671E7E745}"/>
    <dgm:cxn modelId="{17396110-266C-48BF-927C-961A81533E96}" type="presOf" srcId="{CC4E9320-4352-40E7-A27E-45E492A9C396}" destId="{0800766E-B2D5-412A-B6BB-586909D4290A}" srcOrd="0" destOrd="2" presId="urn:microsoft.com/office/officeart/2005/8/layout/process3"/>
    <dgm:cxn modelId="{3E89121A-92CB-4778-AE79-4FE37B4B8AF1}" srcId="{5E7A7AA7-AE87-4B87-A458-58456578D0EB}" destId="{A2B48D46-2136-4AA4-8A43-FECA2DDCAA9B}" srcOrd="0" destOrd="0" parTransId="{9F104D1C-9540-4723-A0E1-533186451145}" sibTransId="{D49663A4-091A-4F8A-A26F-DF13D16E231B}"/>
    <dgm:cxn modelId="{05558B9E-1E84-4107-A0DF-12D7A8392FDC}" srcId="{A9D163DE-79B0-4887-91E9-09A0A09403CB}" destId="{C3222FE9-5EB1-43DD-9791-7D1F20475C6D}" srcOrd="5" destOrd="0" parTransId="{8096393B-F1CB-4F02-9016-D787EB5370E8}" sibTransId="{E206D96C-D189-45C2-A210-FDCADA6DD943}"/>
    <dgm:cxn modelId="{343B276F-F1BD-429A-8B27-D93F1754DE3C}" srcId="{F137BAB4-B7C6-49CD-BE19-D9A332B0CBC7}" destId="{23DD7F8D-A180-4776-89F6-3D5BA9F072E0}" srcOrd="2" destOrd="0" parTransId="{F93BB938-6F71-4241-8012-56103CB5D581}" sibTransId="{83FA00C7-2517-49A6-8623-02EA88522C25}"/>
    <dgm:cxn modelId="{EAEAFE52-6C35-4D3F-9664-5F2C54530B9F}" srcId="{5E7A7AA7-AE87-4B87-A458-58456578D0EB}" destId="{3B175FC5-9F55-44CA-BCAF-C6AB530EEB0C}" srcOrd="1" destOrd="0" parTransId="{F704DE9D-FC50-4E94-83AB-8E2568EDC322}" sibTransId="{6CD7D9D3-3D8C-45B2-A80A-130A2DD78894}"/>
    <dgm:cxn modelId="{085F1EEA-CD92-4959-869C-2270335247C7}" type="presOf" srcId="{2D86E5D9-235E-4FF3-BC69-EF3047A687F3}" destId="{44E580B7-6915-4EEB-BB6A-1E195916A54C}" srcOrd="0" destOrd="2" presId="urn:microsoft.com/office/officeart/2005/8/layout/process3"/>
    <dgm:cxn modelId="{CA01AEA8-917E-450D-AFE2-F82F94D571EA}" type="presOf" srcId="{5B40AD9E-2D8F-45FF-81BC-1820FFD475B8}" destId="{DE0B45CE-AB29-482A-B15B-61FF3E047F03}" srcOrd="0" destOrd="0" presId="urn:microsoft.com/office/officeart/2005/8/layout/process3"/>
    <dgm:cxn modelId="{9147E459-1B60-427B-B161-B0903C1C9417}" type="presOf" srcId="{2112DAC3-6CC9-406C-B64B-7C866763555B}" destId="{4F370911-08BB-47E8-A448-DD485EE79296}" srcOrd="0" destOrd="0" presId="urn:microsoft.com/office/officeart/2005/8/layout/process3"/>
    <dgm:cxn modelId="{0E9F1300-0504-4DB4-BACA-CF55C02F698E}" type="presOf" srcId="{4BF5FBC0-DAD5-49ED-9186-DBE201EC1031}" destId="{44E580B7-6915-4EEB-BB6A-1E195916A54C}" srcOrd="0" destOrd="3" presId="urn:microsoft.com/office/officeart/2005/8/layout/process3"/>
    <dgm:cxn modelId="{3ACE00A6-9C32-4E71-AD28-27BE875119CE}" type="presOf" srcId="{C3222FE9-5EB1-43DD-9791-7D1F20475C6D}" destId="{0800766E-B2D5-412A-B6BB-586909D4290A}" srcOrd="0" destOrd="5" presId="urn:microsoft.com/office/officeart/2005/8/layout/process3"/>
    <dgm:cxn modelId="{1D71F178-37A9-4CED-8A25-159EC73F338F}" type="presOf" srcId="{5E7A7AA7-AE87-4B87-A458-58456578D0EB}" destId="{4C0DA22F-6247-45E5-BE10-2FA8BE9931A6}" srcOrd="0" destOrd="0" presId="urn:microsoft.com/office/officeart/2005/8/layout/process3"/>
    <dgm:cxn modelId="{35AEDBF0-EAF1-42FA-9851-C46F1906FBDB}" type="presOf" srcId="{A9D163DE-79B0-4887-91E9-09A0A09403CB}" destId="{CDEA6127-748F-43A4-A2C4-5191CAAD4E92}" srcOrd="0" destOrd="0" presId="urn:microsoft.com/office/officeart/2005/8/layout/process3"/>
    <dgm:cxn modelId="{08462F59-BE67-4A1D-AEB7-F269E45A8AF2}" type="presOf" srcId="{9458D1FC-9AF9-4CAF-A1CC-1623F18E2341}" destId="{1BEF89D0-CFB2-4187-BA39-38B1A6974764}" srcOrd="1" destOrd="0" presId="urn:microsoft.com/office/officeart/2005/8/layout/process3"/>
    <dgm:cxn modelId="{BE7FBEE7-CEFC-4519-8176-30C5B3604B66}" type="presOf" srcId="{A31F078F-4FD7-473C-97CB-85F25C4A7CB1}" destId="{0800766E-B2D5-412A-B6BB-586909D4290A}" srcOrd="0" destOrd="1" presId="urn:microsoft.com/office/officeart/2005/8/layout/process3"/>
    <dgm:cxn modelId="{D35262A1-0CEA-4C91-B7CB-0F33B515064F}" srcId="{23DD7F8D-A180-4776-89F6-3D5BA9F072E0}" destId="{4BF5FBC0-DAD5-49ED-9186-DBE201EC1031}" srcOrd="3" destOrd="0" parTransId="{03CE3E46-39DF-4E21-844C-952A05D578D6}" sibTransId="{9319F7BA-6265-40A0-B828-65D0F2DB6762}"/>
    <dgm:cxn modelId="{30ED30C8-2437-4B4B-8235-1B06F6462473}" type="presOf" srcId="{2B65AC41-D0C2-49CE-BB26-280E08E3290D}" destId="{19521560-F407-4EDD-85CD-09BE2BD202D8}" srcOrd="1" destOrd="0" presId="urn:microsoft.com/office/officeart/2005/8/layout/process3"/>
    <dgm:cxn modelId="{8001AE82-FDB0-410A-9198-0772F64FC48F}" type="presOf" srcId="{DA916880-8BE9-48C1-B0EA-4537FE39C6AD}" destId="{44E580B7-6915-4EEB-BB6A-1E195916A54C}" srcOrd="0" destOrd="1" presId="urn:microsoft.com/office/officeart/2005/8/layout/process3"/>
    <dgm:cxn modelId="{108EC121-B586-4716-95AD-28E594354623}" type="presOf" srcId="{E5FEC0F8-2A15-4E8C-94BB-301FFEF4A675}" destId="{A13B3342-DC2E-443F-B9E0-3EF5BA3AAC15}" srcOrd="1" destOrd="0" presId="urn:microsoft.com/office/officeart/2005/8/layout/process3"/>
    <dgm:cxn modelId="{D78D94AF-6F30-43C3-89AA-E20641FBFD83}" type="presOf" srcId="{83FA00C7-2517-49A6-8623-02EA88522C25}" destId="{12CA6470-14BE-495D-B9F2-919E9A5E3821}" srcOrd="1" destOrd="0" presId="urn:microsoft.com/office/officeart/2005/8/layout/process3"/>
    <dgm:cxn modelId="{15005AB7-F8F4-45F6-AF7D-11C81F16CC69}" type="presOf" srcId="{D8F81046-B035-4A42-8B82-6C16417E15DF}" destId="{0800766E-B2D5-412A-B6BB-586909D4290A}" srcOrd="0" destOrd="4" presId="urn:microsoft.com/office/officeart/2005/8/layout/process3"/>
    <dgm:cxn modelId="{478C94FD-DFDE-4F55-BDB5-5AD992910EA5}" type="presOf" srcId="{3B175FC5-9F55-44CA-BCAF-C6AB530EEB0C}" destId="{3689975F-336A-4745-AEC6-2E9E243F155C}" srcOrd="0" destOrd="1" presId="urn:microsoft.com/office/officeart/2005/8/layout/process3"/>
    <dgm:cxn modelId="{70275B67-2965-4B88-9035-79099E935CF6}" srcId="{A9D163DE-79B0-4887-91E9-09A0A09403CB}" destId="{A31F078F-4FD7-473C-97CB-85F25C4A7CB1}" srcOrd="1" destOrd="0" parTransId="{EDD50AA5-D736-420F-A74D-3AE61EAB78F9}" sibTransId="{463802EF-5FCE-46CB-8DCA-D3AAE611DCCE}"/>
    <dgm:cxn modelId="{CE55718F-3048-48CC-822D-279C03F353A7}" srcId="{F137BAB4-B7C6-49CD-BE19-D9A332B0CBC7}" destId="{5E7A7AA7-AE87-4B87-A458-58456578D0EB}" srcOrd="4" destOrd="0" parTransId="{10EB3DFC-6843-446B-871E-B7DA277585F4}" sibTransId="{3F9BBC10-8162-4DB0-80F9-E98C009F77D0}"/>
    <dgm:cxn modelId="{C1F553B6-FF8A-40DE-BF37-EA7DF29882A3}" type="presOf" srcId="{A9D163DE-79B0-4887-91E9-09A0A09403CB}" destId="{A3F6AE2A-313C-4D5C-80C2-B68975E8A4B0}" srcOrd="1" destOrd="0" presId="urn:microsoft.com/office/officeart/2005/8/layout/process3"/>
    <dgm:cxn modelId="{496392F3-53D6-4160-A89A-30DDACEA8587}" srcId="{A9D163DE-79B0-4887-91E9-09A0A09403CB}" destId="{26BF0329-E3CC-43C3-901B-CAACA9F893F2}" srcOrd="3" destOrd="0" parTransId="{313984AE-2103-46B5-8C84-D314EE1E933F}" sibTransId="{D2EB6C2A-2DEA-4706-989F-35E4B89C1263}"/>
    <dgm:cxn modelId="{29D7FD74-46EE-4F03-8A2B-5144390D7BE8}" type="presOf" srcId="{9364CF44-CAB1-4230-BD81-CA12E4335538}" destId="{7582EE05-4AB3-4935-9BE8-853CD15AD59D}" srcOrd="0" destOrd="2" presId="urn:microsoft.com/office/officeart/2005/8/layout/process3"/>
    <dgm:cxn modelId="{CB6E4ABC-A0A3-44E8-9E41-8B7BF048CDA2}" type="presOf" srcId="{0FAD8687-61A0-4C04-9C70-2A6A5F8B2B09}" destId="{7582EE05-4AB3-4935-9BE8-853CD15AD59D}" srcOrd="0" destOrd="0" presId="urn:microsoft.com/office/officeart/2005/8/layout/process3"/>
    <dgm:cxn modelId="{766FA8FE-EC42-4E76-8635-F14DB15C4D8E}" type="presOf" srcId="{F137BAB4-B7C6-49CD-BE19-D9A332B0CBC7}" destId="{AD04957F-DF30-4697-B0B4-70F39E995F06}" srcOrd="0" destOrd="0" presId="urn:microsoft.com/office/officeart/2005/8/layout/process3"/>
    <dgm:cxn modelId="{E8A4A4FC-38B6-4D61-BB8A-77851AF2259C}" srcId="{23DD7F8D-A180-4776-89F6-3D5BA9F072E0}" destId="{2D86E5D9-235E-4FF3-BC69-EF3047A687F3}" srcOrd="2" destOrd="0" parTransId="{D0C7205C-EEB1-4C0F-8A0C-7FE643563F99}" sibTransId="{1298187C-89E0-460F-964D-7A557A830E5C}"/>
    <dgm:cxn modelId="{AF717A07-A5CC-440A-9C9E-DDB04F7EFB95}" srcId="{F137BAB4-B7C6-49CD-BE19-D9A332B0CBC7}" destId="{FF2AE2B3-C153-4736-8387-D1EB9AA7EB15}" srcOrd="1" destOrd="0" parTransId="{94CC2B4D-C504-4BFE-B1E4-F519648657FF}" sibTransId="{2112DAC3-6CC9-406C-B64B-7C866763555B}"/>
    <dgm:cxn modelId="{0CF987D0-D1C1-4FD4-B5E5-AF592AA56881}" type="presOf" srcId="{837FEC75-D061-477A-871D-4023B11FD067}" destId="{3689975F-336A-4745-AEC6-2E9E243F155C}" srcOrd="0" destOrd="2" presId="urn:microsoft.com/office/officeart/2005/8/layout/process3"/>
    <dgm:cxn modelId="{03287B68-9A99-4B35-B48D-C86E41CD5C17}" type="presOf" srcId="{A2B48D46-2136-4AA4-8A43-FECA2DDCAA9B}" destId="{3689975F-336A-4745-AEC6-2E9E243F155C}" srcOrd="0" destOrd="0" presId="urn:microsoft.com/office/officeart/2005/8/layout/process3"/>
    <dgm:cxn modelId="{F6B015D5-934A-4E86-B6CB-00E7C76FB7B3}" srcId="{FF2AE2B3-C153-4736-8387-D1EB9AA7EB15}" destId="{0FAD8687-61A0-4C04-9C70-2A6A5F8B2B09}" srcOrd="0" destOrd="0" parTransId="{4EB9FF7E-B4DE-440F-9952-F73C4E839444}" sibTransId="{A0D2A1E6-61BB-461D-BBE2-1CA014214912}"/>
    <dgm:cxn modelId="{4F041660-C783-43EF-8EEA-CCE9E1951541}" type="presOf" srcId="{10D74C6F-005F-458E-ACEE-A35A4ACB1616}" destId="{7582EE05-4AB3-4935-9BE8-853CD15AD59D}" srcOrd="0" destOrd="1" presId="urn:microsoft.com/office/officeart/2005/8/layout/process3"/>
    <dgm:cxn modelId="{D3BD4230-EED8-4371-88FE-2054FDC4AF39}" srcId="{A9D163DE-79B0-4887-91E9-09A0A09403CB}" destId="{69F278C2-6EA6-4BCE-BC4F-A93BA0EA538C}" srcOrd="0" destOrd="0" parTransId="{92ABB7A4-0864-4264-B8FB-D497B4D6DC80}" sibTransId="{508E68E0-6E2E-4F97-8420-88FFC346AD3E}"/>
    <dgm:cxn modelId="{D09BBBB9-7717-457D-BA84-0A5F837ACCDA}" type="presOf" srcId="{FF2AE2B3-C153-4736-8387-D1EB9AA7EB15}" destId="{8AC13969-4970-4B75-BDBF-CB96DBD37E2D}" srcOrd="0" destOrd="0" presId="urn:microsoft.com/office/officeart/2005/8/layout/process3"/>
    <dgm:cxn modelId="{49702CD9-1D85-46A8-AA1E-88BD5B7BA119}" type="presParOf" srcId="{AD04957F-DF30-4697-B0B4-70F39E995F06}" destId="{7502CB8B-5673-43D7-B6FA-7489A8BEE756}" srcOrd="0" destOrd="0" presId="urn:microsoft.com/office/officeart/2005/8/layout/process3"/>
    <dgm:cxn modelId="{8ADA72C0-1BD5-4433-AB98-790B9A7EA442}" type="presParOf" srcId="{7502CB8B-5673-43D7-B6FA-7489A8BEE756}" destId="{FEA55989-2154-4532-9FCE-8746129B256E}" srcOrd="0" destOrd="0" presId="urn:microsoft.com/office/officeart/2005/8/layout/process3"/>
    <dgm:cxn modelId="{2667706D-E7B8-4976-9864-48526DEA2C7D}" type="presParOf" srcId="{7502CB8B-5673-43D7-B6FA-7489A8BEE756}" destId="{A13B3342-DC2E-443F-B9E0-3EF5BA3AAC15}" srcOrd="1" destOrd="0" presId="urn:microsoft.com/office/officeart/2005/8/layout/process3"/>
    <dgm:cxn modelId="{D304A0D9-281B-4296-90FD-88FFAA36D4F6}" type="presParOf" srcId="{7502CB8B-5673-43D7-B6FA-7489A8BEE756}" destId="{DE0B45CE-AB29-482A-B15B-61FF3E047F03}" srcOrd="2" destOrd="0" presId="urn:microsoft.com/office/officeart/2005/8/layout/process3"/>
    <dgm:cxn modelId="{03E4CAC4-8334-48E5-B5B3-8E73612860CC}" type="presParOf" srcId="{AD04957F-DF30-4697-B0B4-70F39E995F06}" destId="{A05E81A6-FEA5-48E8-BF96-EF37F23F8A58}" srcOrd="1" destOrd="0" presId="urn:microsoft.com/office/officeart/2005/8/layout/process3"/>
    <dgm:cxn modelId="{E6195741-3F7B-41C4-B0EA-9D97DBF07654}" type="presParOf" srcId="{A05E81A6-FEA5-48E8-BF96-EF37F23F8A58}" destId="{19521560-F407-4EDD-85CD-09BE2BD202D8}" srcOrd="0" destOrd="0" presId="urn:microsoft.com/office/officeart/2005/8/layout/process3"/>
    <dgm:cxn modelId="{5C9CA8EC-3F2F-455D-957E-6A710AA54B23}" type="presParOf" srcId="{AD04957F-DF30-4697-B0B4-70F39E995F06}" destId="{B0F2ED6D-F1CA-401C-882E-CA4A383FD0CC}" srcOrd="2" destOrd="0" presId="urn:microsoft.com/office/officeart/2005/8/layout/process3"/>
    <dgm:cxn modelId="{00417DD9-0493-456D-BECF-60EDEE19CDE4}" type="presParOf" srcId="{B0F2ED6D-F1CA-401C-882E-CA4A383FD0CC}" destId="{8AC13969-4970-4B75-BDBF-CB96DBD37E2D}" srcOrd="0" destOrd="0" presId="urn:microsoft.com/office/officeart/2005/8/layout/process3"/>
    <dgm:cxn modelId="{722956AC-0627-4211-8242-E93248F11E1B}" type="presParOf" srcId="{B0F2ED6D-F1CA-401C-882E-CA4A383FD0CC}" destId="{B67F64BA-D981-4DD2-9C42-B1383F9E2726}" srcOrd="1" destOrd="0" presId="urn:microsoft.com/office/officeart/2005/8/layout/process3"/>
    <dgm:cxn modelId="{F9111275-592D-4540-8CF6-35B1B7F970EE}" type="presParOf" srcId="{B0F2ED6D-F1CA-401C-882E-CA4A383FD0CC}" destId="{7582EE05-4AB3-4935-9BE8-853CD15AD59D}" srcOrd="2" destOrd="0" presId="urn:microsoft.com/office/officeart/2005/8/layout/process3"/>
    <dgm:cxn modelId="{7D117D45-450E-4848-8E1D-FB419D89EA5C}" type="presParOf" srcId="{AD04957F-DF30-4697-B0B4-70F39E995F06}" destId="{4F370911-08BB-47E8-A448-DD485EE79296}" srcOrd="3" destOrd="0" presId="urn:microsoft.com/office/officeart/2005/8/layout/process3"/>
    <dgm:cxn modelId="{985604F0-A690-4282-AC25-7FE5DC723FAA}" type="presParOf" srcId="{4F370911-08BB-47E8-A448-DD485EE79296}" destId="{D70DC418-7B3B-4BFB-A90E-E7A06E63C3CA}" srcOrd="0" destOrd="0" presId="urn:microsoft.com/office/officeart/2005/8/layout/process3"/>
    <dgm:cxn modelId="{D7275C81-0AFA-4278-ACFD-6F56240C7D18}" type="presParOf" srcId="{AD04957F-DF30-4697-B0B4-70F39E995F06}" destId="{65AD1A70-1FC3-4452-95CA-AE8CDAB58D58}" srcOrd="4" destOrd="0" presId="urn:microsoft.com/office/officeart/2005/8/layout/process3"/>
    <dgm:cxn modelId="{38351765-290D-4E08-AF0E-524A4FA772D4}" type="presParOf" srcId="{65AD1A70-1FC3-4452-95CA-AE8CDAB58D58}" destId="{4C1CA02B-1BDD-4823-9323-68AA1A2DC073}" srcOrd="0" destOrd="0" presId="urn:microsoft.com/office/officeart/2005/8/layout/process3"/>
    <dgm:cxn modelId="{22C2A126-0527-4473-81A5-EA7EEA78A515}" type="presParOf" srcId="{65AD1A70-1FC3-4452-95CA-AE8CDAB58D58}" destId="{B9740BC8-9CEB-4537-9CA7-1A325D8FCD2B}" srcOrd="1" destOrd="0" presId="urn:microsoft.com/office/officeart/2005/8/layout/process3"/>
    <dgm:cxn modelId="{B290FBC4-CB2A-45B2-B485-A612031C4397}" type="presParOf" srcId="{65AD1A70-1FC3-4452-95CA-AE8CDAB58D58}" destId="{44E580B7-6915-4EEB-BB6A-1E195916A54C}" srcOrd="2" destOrd="0" presId="urn:microsoft.com/office/officeart/2005/8/layout/process3"/>
    <dgm:cxn modelId="{2C95F0ED-C9CD-4696-8A09-10AFD6A71D52}" type="presParOf" srcId="{AD04957F-DF30-4697-B0B4-70F39E995F06}" destId="{FA6A7590-E840-4C1C-B7DE-7393A897E909}" srcOrd="5" destOrd="0" presId="urn:microsoft.com/office/officeart/2005/8/layout/process3"/>
    <dgm:cxn modelId="{6FF8F57F-C1B8-43C4-8459-E7CC4CD2A72E}" type="presParOf" srcId="{FA6A7590-E840-4C1C-B7DE-7393A897E909}" destId="{12CA6470-14BE-495D-B9F2-919E9A5E3821}" srcOrd="0" destOrd="0" presId="urn:microsoft.com/office/officeart/2005/8/layout/process3"/>
    <dgm:cxn modelId="{3284EFCF-D6FD-4733-B912-ED299CEB1511}" type="presParOf" srcId="{AD04957F-DF30-4697-B0B4-70F39E995F06}" destId="{CA2C2497-8549-4499-B418-20383361B15F}" srcOrd="6" destOrd="0" presId="urn:microsoft.com/office/officeart/2005/8/layout/process3"/>
    <dgm:cxn modelId="{FB29C725-24FD-4CB4-865C-8F4FB0735644}" type="presParOf" srcId="{CA2C2497-8549-4499-B418-20383361B15F}" destId="{CDEA6127-748F-43A4-A2C4-5191CAAD4E92}" srcOrd="0" destOrd="0" presId="urn:microsoft.com/office/officeart/2005/8/layout/process3"/>
    <dgm:cxn modelId="{CB85F29F-9DF6-418D-986F-8F70082BFAAB}" type="presParOf" srcId="{CA2C2497-8549-4499-B418-20383361B15F}" destId="{A3F6AE2A-313C-4D5C-80C2-B68975E8A4B0}" srcOrd="1" destOrd="0" presId="urn:microsoft.com/office/officeart/2005/8/layout/process3"/>
    <dgm:cxn modelId="{63A7F472-43E4-4C8C-A8E3-8E1525661CCF}" type="presParOf" srcId="{CA2C2497-8549-4499-B418-20383361B15F}" destId="{0800766E-B2D5-412A-B6BB-586909D4290A}" srcOrd="2" destOrd="0" presId="urn:microsoft.com/office/officeart/2005/8/layout/process3"/>
    <dgm:cxn modelId="{6A35F6E5-DB4A-43D1-9561-8E362DA9AF7F}" type="presParOf" srcId="{AD04957F-DF30-4697-B0B4-70F39E995F06}" destId="{EDDC3CD9-2225-4745-B22E-D5E2A3C3B612}" srcOrd="7" destOrd="0" presId="urn:microsoft.com/office/officeart/2005/8/layout/process3"/>
    <dgm:cxn modelId="{41546C36-9597-4AA5-A510-78A4028AC56C}" type="presParOf" srcId="{EDDC3CD9-2225-4745-B22E-D5E2A3C3B612}" destId="{1BEF89D0-CFB2-4187-BA39-38B1A6974764}" srcOrd="0" destOrd="0" presId="urn:microsoft.com/office/officeart/2005/8/layout/process3"/>
    <dgm:cxn modelId="{B765CC72-541D-4AD6-8451-2E661506D3DE}" type="presParOf" srcId="{AD04957F-DF30-4697-B0B4-70F39E995F06}" destId="{B0040ACE-6183-4A58-A990-A152E11A35F1}" srcOrd="8" destOrd="0" presId="urn:microsoft.com/office/officeart/2005/8/layout/process3"/>
    <dgm:cxn modelId="{B0842309-8E93-4B34-961A-211C04B03FEC}" type="presParOf" srcId="{B0040ACE-6183-4A58-A990-A152E11A35F1}" destId="{4C0DA22F-6247-45E5-BE10-2FA8BE9931A6}" srcOrd="0" destOrd="0" presId="urn:microsoft.com/office/officeart/2005/8/layout/process3"/>
    <dgm:cxn modelId="{9E7DA96A-EC96-4883-AC39-F1831C225DAC}" type="presParOf" srcId="{B0040ACE-6183-4A58-A990-A152E11A35F1}" destId="{BA11E296-A36D-4DBC-8DA5-F214E44F5551}" srcOrd="1" destOrd="0" presId="urn:microsoft.com/office/officeart/2005/8/layout/process3"/>
    <dgm:cxn modelId="{EFEE95AB-A8E2-4032-B3B5-31D778AC73F6}" type="presParOf" srcId="{B0040ACE-6183-4A58-A990-A152E11A35F1}" destId="{3689975F-336A-4745-AEC6-2E9E243F155C}"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03A143-7C83-4AFA-81B3-E715FFE1F873}"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5309BFF-8073-4396-AF77-D447451A01F6}">
      <dgm:prSet/>
      <dgm:spPr/>
      <dgm:t>
        <a:bodyPr/>
        <a:lstStyle/>
        <a:p>
          <a:r>
            <a:rPr lang="en-US"/>
            <a:t>La volonté exprimée par les parties dans le contrat</a:t>
          </a:r>
        </a:p>
      </dgm:t>
    </dgm:pt>
    <dgm:pt modelId="{B12904F8-5BA5-4CF4-AF26-FA068C581A67}" type="parTrans" cxnId="{4680426C-EC54-461D-893A-537C13DD1555}">
      <dgm:prSet/>
      <dgm:spPr/>
      <dgm:t>
        <a:bodyPr/>
        <a:lstStyle/>
        <a:p>
          <a:endParaRPr lang="en-US"/>
        </a:p>
      </dgm:t>
    </dgm:pt>
    <dgm:pt modelId="{48661090-D2B0-46FF-878D-D55990023D3C}" type="sibTrans" cxnId="{4680426C-EC54-461D-893A-537C13DD1555}">
      <dgm:prSet/>
      <dgm:spPr/>
      <dgm:t>
        <a:bodyPr/>
        <a:lstStyle/>
        <a:p>
          <a:endParaRPr lang="en-US"/>
        </a:p>
      </dgm:t>
    </dgm:pt>
    <dgm:pt modelId="{1A45CB15-97D2-436A-9DEF-9DF0F87A91B2}">
      <dgm:prSet/>
      <dgm:spPr/>
      <dgm:t>
        <a:bodyPr/>
        <a:lstStyle/>
        <a:p>
          <a:r>
            <a:rPr lang="en-US"/>
            <a:t>La liberté d'organisation du temps de travail</a:t>
          </a:r>
        </a:p>
      </dgm:t>
    </dgm:pt>
    <dgm:pt modelId="{A5AA1E63-B4DD-4520-B72D-0E14F730D05B}" type="parTrans" cxnId="{EB175FB3-7B4E-4CCC-AB21-51740540B8D3}">
      <dgm:prSet/>
      <dgm:spPr/>
      <dgm:t>
        <a:bodyPr/>
        <a:lstStyle/>
        <a:p>
          <a:endParaRPr lang="en-US"/>
        </a:p>
      </dgm:t>
    </dgm:pt>
    <dgm:pt modelId="{08837495-88DC-4D4C-A3AB-219D9F110957}" type="sibTrans" cxnId="{EB175FB3-7B4E-4CCC-AB21-51740540B8D3}">
      <dgm:prSet/>
      <dgm:spPr/>
      <dgm:t>
        <a:bodyPr/>
        <a:lstStyle/>
        <a:p>
          <a:endParaRPr lang="en-US"/>
        </a:p>
      </dgm:t>
    </dgm:pt>
    <dgm:pt modelId="{B5427FC7-DB8E-414E-8197-B16494158FB5}">
      <dgm:prSet/>
      <dgm:spPr/>
      <dgm:t>
        <a:bodyPr/>
        <a:lstStyle/>
        <a:p>
          <a:r>
            <a:rPr lang="en-US"/>
            <a:t>La liberté d'organisation du travail</a:t>
          </a:r>
        </a:p>
      </dgm:t>
    </dgm:pt>
    <dgm:pt modelId="{EFA51E1C-493C-462F-B97D-101599C77F19}" type="parTrans" cxnId="{AFB55718-4391-46B3-BACD-93AC632F46D1}">
      <dgm:prSet/>
      <dgm:spPr/>
      <dgm:t>
        <a:bodyPr/>
        <a:lstStyle/>
        <a:p>
          <a:endParaRPr lang="en-US"/>
        </a:p>
      </dgm:t>
    </dgm:pt>
    <dgm:pt modelId="{3757185B-0AFD-4833-9C8B-696A42227429}" type="sibTrans" cxnId="{AFB55718-4391-46B3-BACD-93AC632F46D1}">
      <dgm:prSet/>
      <dgm:spPr/>
      <dgm:t>
        <a:bodyPr/>
        <a:lstStyle/>
        <a:p>
          <a:endParaRPr lang="en-US"/>
        </a:p>
      </dgm:t>
    </dgm:pt>
    <dgm:pt modelId="{227513ED-68F9-4A3B-AEDD-39C387DBF877}">
      <dgm:prSet/>
      <dgm:spPr/>
      <dgm:t>
        <a:bodyPr/>
        <a:lstStyle/>
        <a:p>
          <a:r>
            <a:rPr lang="en-US"/>
            <a:t>La possibilité d'exercer un contrôle hiérarchique</a:t>
          </a:r>
        </a:p>
      </dgm:t>
    </dgm:pt>
    <dgm:pt modelId="{ABDF7A75-72F7-44E0-8931-7D70BE894AF0}" type="parTrans" cxnId="{4C825FD3-FADA-4E99-A23C-787C8E56F7DD}">
      <dgm:prSet/>
      <dgm:spPr/>
      <dgm:t>
        <a:bodyPr/>
        <a:lstStyle/>
        <a:p>
          <a:endParaRPr lang="en-US"/>
        </a:p>
      </dgm:t>
    </dgm:pt>
    <dgm:pt modelId="{055F4AE9-604A-4ABC-9164-B20E695C16C7}" type="sibTrans" cxnId="{4C825FD3-FADA-4E99-A23C-787C8E56F7DD}">
      <dgm:prSet/>
      <dgm:spPr/>
      <dgm:t>
        <a:bodyPr/>
        <a:lstStyle/>
        <a:p>
          <a:endParaRPr lang="en-US"/>
        </a:p>
      </dgm:t>
    </dgm:pt>
    <dgm:pt modelId="{2206A72F-14C8-4B50-BAC1-F66C0189073D}" type="pres">
      <dgm:prSet presAssocID="{4C03A143-7C83-4AFA-81B3-E715FFE1F873}" presName="linear" presStyleCnt="0">
        <dgm:presLayoutVars>
          <dgm:animLvl val="lvl"/>
          <dgm:resizeHandles val="exact"/>
        </dgm:presLayoutVars>
      </dgm:prSet>
      <dgm:spPr/>
      <dgm:t>
        <a:bodyPr/>
        <a:lstStyle/>
        <a:p>
          <a:endParaRPr lang="fr-BE"/>
        </a:p>
      </dgm:t>
    </dgm:pt>
    <dgm:pt modelId="{C0D1E491-BC8B-4D89-AF6D-6D57467BEBD0}" type="pres">
      <dgm:prSet presAssocID="{C5309BFF-8073-4396-AF77-D447451A01F6}" presName="parentText" presStyleLbl="node1" presStyleIdx="0" presStyleCnt="4">
        <dgm:presLayoutVars>
          <dgm:chMax val="0"/>
          <dgm:bulletEnabled val="1"/>
        </dgm:presLayoutVars>
      </dgm:prSet>
      <dgm:spPr/>
      <dgm:t>
        <a:bodyPr/>
        <a:lstStyle/>
        <a:p>
          <a:endParaRPr lang="fr-BE"/>
        </a:p>
      </dgm:t>
    </dgm:pt>
    <dgm:pt modelId="{858B27D2-B7F9-4B21-9D04-DD6DFD5D9C44}" type="pres">
      <dgm:prSet presAssocID="{48661090-D2B0-46FF-878D-D55990023D3C}" presName="spacer" presStyleCnt="0"/>
      <dgm:spPr/>
    </dgm:pt>
    <dgm:pt modelId="{791ECCFE-1F6D-43E7-ACB0-6CA9ACE6DEFC}" type="pres">
      <dgm:prSet presAssocID="{1A45CB15-97D2-436A-9DEF-9DF0F87A91B2}" presName="parentText" presStyleLbl="node1" presStyleIdx="1" presStyleCnt="4">
        <dgm:presLayoutVars>
          <dgm:chMax val="0"/>
          <dgm:bulletEnabled val="1"/>
        </dgm:presLayoutVars>
      </dgm:prSet>
      <dgm:spPr/>
      <dgm:t>
        <a:bodyPr/>
        <a:lstStyle/>
        <a:p>
          <a:endParaRPr lang="fr-BE"/>
        </a:p>
      </dgm:t>
    </dgm:pt>
    <dgm:pt modelId="{5BCBC1EF-6AFB-48AD-ACD6-E853731CE3E5}" type="pres">
      <dgm:prSet presAssocID="{08837495-88DC-4D4C-A3AB-219D9F110957}" presName="spacer" presStyleCnt="0"/>
      <dgm:spPr/>
    </dgm:pt>
    <dgm:pt modelId="{A58EF65B-50EC-4659-A3E9-A7F33921140F}" type="pres">
      <dgm:prSet presAssocID="{B5427FC7-DB8E-414E-8197-B16494158FB5}" presName="parentText" presStyleLbl="node1" presStyleIdx="2" presStyleCnt="4">
        <dgm:presLayoutVars>
          <dgm:chMax val="0"/>
          <dgm:bulletEnabled val="1"/>
        </dgm:presLayoutVars>
      </dgm:prSet>
      <dgm:spPr/>
      <dgm:t>
        <a:bodyPr/>
        <a:lstStyle/>
        <a:p>
          <a:endParaRPr lang="fr-BE"/>
        </a:p>
      </dgm:t>
    </dgm:pt>
    <dgm:pt modelId="{043E86B3-1AF4-4E20-B329-F783FC656090}" type="pres">
      <dgm:prSet presAssocID="{3757185B-0AFD-4833-9C8B-696A42227429}" presName="spacer" presStyleCnt="0"/>
      <dgm:spPr/>
    </dgm:pt>
    <dgm:pt modelId="{0D5924E1-FC29-4144-867A-6D801BBB313D}" type="pres">
      <dgm:prSet presAssocID="{227513ED-68F9-4A3B-AEDD-39C387DBF877}" presName="parentText" presStyleLbl="node1" presStyleIdx="3" presStyleCnt="4">
        <dgm:presLayoutVars>
          <dgm:chMax val="0"/>
          <dgm:bulletEnabled val="1"/>
        </dgm:presLayoutVars>
      </dgm:prSet>
      <dgm:spPr/>
      <dgm:t>
        <a:bodyPr/>
        <a:lstStyle/>
        <a:p>
          <a:endParaRPr lang="fr-BE"/>
        </a:p>
      </dgm:t>
    </dgm:pt>
  </dgm:ptLst>
  <dgm:cxnLst>
    <dgm:cxn modelId="{506A51FE-9155-4E52-AF8F-67E8A1E6E5DF}" type="presOf" srcId="{B5427FC7-DB8E-414E-8197-B16494158FB5}" destId="{A58EF65B-50EC-4659-A3E9-A7F33921140F}" srcOrd="0" destOrd="0" presId="urn:microsoft.com/office/officeart/2005/8/layout/vList2"/>
    <dgm:cxn modelId="{ED3D8CD9-04AA-4979-BFDD-665CFC34845D}" type="presOf" srcId="{C5309BFF-8073-4396-AF77-D447451A01F6}" destId="{C0D1E491-BC8B-4D89-AF6D-6D57467BEBD0}" srcOrd="0" destOrd="0" presId="urn:microsoft.com/office/officeart/2005/8/layout/vList2"/>
    <dgm:cxn modelId="{EB175FB3-7B4E-4CCC-AB21-51740540B8D3}" srcId="{4C03A143-7C83-4AFA-81B3-E715FFE1F873}" destId="{1A45CB15-97D2-436A-9DEF-9DF0F87A91B2}" srcOrd="1" destOrd="0" parTransId="{A5AA1E63-B4DD-4520-B72D-0E14F730D05B}" sibTransId="{08837495-88DC-4D4C-A3AB-219D9F110957}"/>
    <dgm:cxn modelId="{2C551395-3BB2-4397-80FC-62AD768D4B50}" type="presOf" srcId="{1A45CB15-97D2-436A-9DEF-9DF0F87A91B2}" destId="{791ECCFE-1F6D-43E7-ACB0-6CA9ACE6DEFC}" srcOrd="0" destOrd="0" presId="urn:microsoft.com/office/officeart/2005/8/layout/vList2"/>
    <dgm:cxn modelId="{4680426C-EC54-461D-893A-537C13DD1555}" srcId="{4C03A143-7C83-4AFA-81B3-E715FFE1F873}" destId="{C5309BFF-8073-4396-AF77-D447451A01F6}" srcOrd="0" destOrd="0" parTransId="{B12904F8-5BA5-4CF4-AF26-FA068C581A67}" sibTransId="{48661090-D2B0-46FF-878D-D55990023D3C}"/>
    <dgm:cxn modelId="{4C825FD3-FADA-4E99-A23C-787C8E56F7DD}" srcId="{4C03A143-7C83-4AFA-81B3-E715FFE1F873}" destId="{227513ED-68F9-4A3B-AEDD-39C387DBF877}" srcOrd="3" destOrd="0" parTransId="{ABDF7A75-72F7-44E0-8931-7D70BE894AF0}" sibTransId="{055F4AE9-604A-4ABC-9164-B20E695C16C7}"/>
    <dgm:cxn modelId="{F89F3DFD-E738-4873-AECC-1C513819D7B8}" type="presOf" srcId="{227513ED-68F9-4A3B-AEDD-39C387DBF877}" destId="{0D5924E1-FC29-4144-867A-6D801BBB313D}" srcOrd="0" destOrd="0" presId="urn:microsoft.com/office/officeart/2005/8/layout/vList2"/>
    <dgm:cxn modelId="{4408F9B8-465D-4B5E-A585-B011A018E69F}" type="presOf" srcId="{4C03A143-7C83-4AFA-81B3-E715FFE1F873}" destId="{2206A72F-14C8-4B50-BAC1-F66C0189073D}" srcOrd="0" destOrd="0" presId="urn:microsoft.com/office/officeart/2005/8/layout/vList2"/>
    <dgm:cxn modelId="{AFB55718-4391-46B3-BACD-93AC632F46D1}" srcId="{4C03A143-7C83-4AFA-81B3-E715FFE1F873}" destId="{B5427FC7-DB8E-414E-8197-B16494158FB5}" srcOrd="2" destOrd="0" parTransId="{EFA51E1C-493C-462F-B97D-101599C77F19}" sibTransId="{3757185B-0AFD-4833-9C8B-696A42227429}"/>
    <dgm:cxn modelId="{C3D4B46A-C0FB-4E33-AE69-99946EB992C2}" type="presParOf" srcId="{2206A72F-14C8-4B50-BAC1-F66C0189073D}" destId="{C0D1E491-BC8B-4D89-AF6D-6D57467BEBD0}" srcOrd="0" destOrd="0" presId="urn:microsoft.com/office/officeart/2005/8/layout/vList2"/>
    <dgm:cxn modelId="{9B68B08A-82BF-4C49-B881-848E0DFCCE5A}" type="presParOf" srcId="{2206A72F-14C8-4B50-BAC1-F66C0189073D}" destId="{858B27D2-B7F9-4B21-9D04-DD6DFD5D9C44}" srcOrd="1" destOrd="0" presId="urn:microsoft.com/office/officeart/2005/8/layout/vList2"/>
    <dgm:cxn modelId="{5B57FB22-37A9-4676-A462-90BD2CE5644C}" type="presParOf" srcId="{2206A72F-14C8-4B50-BAC1-F66C0189073D}" destId="{791ECCFE-1F6D-43E7-ACB0-6CA9ACE6DEFC}" srcOrd="2" destOrd="0" presId="urn:microsoft.com/office/officeart/2005/8/layout/vList2"/>
    <dgm:cxn modelId="{45C5D111-C8B6-440F-AF89-419D55A7F22C}" type="presParOf" srcId="{2206A72F-14C8-4B50-BAC1-F66C0189073D}" destId="{5BCBC1EF-6AFB-48AD-ACD6-E853731CE3E5}" srcOrd="3" destOrd="0" presId="urn:microsoft.com/office/officeart/2005/8/layout/vList2"/>
    <dgm:cxn modelId="{42E6EE04-AC1D-4AB1-A24F-5B50B9309B51}" type="presParOf" srcId="{2206A72F-14C8-4B50-BAC1-F66C0189073D}" destId="{A58EF65B-50EC-4659-A3E9-A7F33921140F}" srcOrd="4" destOrd="0" presId="urn:microsoft.com/office/officeart/2005/8/layout/vList2"/>
    <dgm:cxn modelId="{4105AE03-65AF-4265-BF4C-17CEFD9E1654}" type="presParOf" srcId="{2206A72F-14C8-4B50-BAC1-F66C0189073D}" destId="{043E86B3-1AF4-4E20-B329-F783FC656090}" srcOrd="5" destOrd="0" presId="urn:microsoft.com/office/officeart/2005/8/layout/vList2"/>
    <dgm:cxn modelId="{45EAAE3F-ECCA-42F4-9669-44E7C1E9D40B}" type="presParOf" srcId="{2206A72F-14C8-4B50-BAC1-F66C0189073D}" destId="{0D5924E1-FC29-4144-867A-6D801BBB313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BE411E-7006-4F50-86E9-21256034748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707B9F4-5F62-41FD-816D-7743A35A9DA3}">
      <dgm:prSet/>
      <dgm:spPr/>
      <dgm:t>
        <a:bodyPr/>
        <a:lstStyle/>
        <a:p>
          <a:r>
            <a:rPr lang="en-US"/>
            <a:t>Le contrôle révélateur d'un lien de subordination est de nature hiérarchique, il suppose que le travail au sein de la structure d'un service est susceptible de déboucher sur une </a:t>
          </a:r>
          <a:r>
            <a:rPr lang="en-US" u="sng"/>
            <a:t>sanction interne</a:t>
          </a:r>
          <a:r>
            <a:rPr lang="en-US"/>
            <a:t> </a:t>
          </a:r>
        </a:p>
      </dgm:t>
    </dgm:pt>
    <dgm:pt modelId="{4E8E597A-93F6-4D4F-96C9-13F9947DC45A}" type="parTrans" cxnId="{27FEE080-BF62-4C18-B93C-62BA0F5E42B6}">
      <dgm:prSet/>
      <dgm:spPr/>
      <dgm:t>
        <a:bodyPr/>
        <a:lstStyle/>
        <a:p>
          <a:endParaRPr lang="en-US"/>
        </a:p>
      </dgm:t>
    </dgm:pt>
    <dgm:pt modelId="{585B1110-B6EA-4FBB-B5B5-60125573999F}" type="sibTrans" cxnId="{27FEE080-BF62-4C18-B93C-62BA0F5E42B6}">
      <dgm:prSet/>
      <dgm:spPr/>
      <dgm:t>
        <a:bodyPr/>
        <a:lstStyle/>
        <a:p>
          <a:endParaRPr lang="en-US"/>
        </a:p>
      </dgm:t>
    </dgm:pt>
    <dgm:pt modelId="{13208BCF-4278-4025-831B-BE1FACDD71A9}">
      <dgm:prSet/>
      <dgm:spPr/>
      <dgm:t>
        <a:bodyPr/>
        <a:lstStyle/>
        <a:p>
          <a:r>
            <a:rPr lang="en-US"/>
            <a:t>Les contraintes inhérentes à l'exercice d'une profession qui sont imposées par ou en vertu de la loi sont jugées dénuées de pertinence pour déterminer l'existence ou non d'un lien de subordination, seules les obligations imposées par le contrat manifestent l'existence d'un lien de subordination</a:t>
          </a:r>
        </a:p>
      </dgm:t>
    </dgm:pt>
    <dgm:pt modelId="{A975FB3F-41DB-4158-BE4D-125588E14A05}" type="parTrans" cxnId="{DB1D8D12-222F-4189-A401-14AC252B6CBD}">
      <dgm:prSet/>
      <dgm:spPr/>
      <dgm:t>
        <a:bodyPr/>
        <a:lstStyle/>
        <a:p>
          <a:endParaRPr lang="en-US"/>
        </a:p>
      </dgm:t>
    </dgm:pt>
    <dgm:pt modelId="{70FC3B5C-E5BB-4B8C-BC5A-A0F3C9AEA5BC}" type="sibTrans" cxnId="{DB1D8D12-222F-4189-A401-14AC252B6CBD}">
      <dgm:prSet/>
      <dgm:spPr/>
      <dgm:t>
        <a:bodyPr/>
        <a:lstStyle/>
        <a:p>
          <a:endParaRPr lang="en-US"/>
        </a:p>
      </dgm:t>
    </dgm:pt>
    <dgm:pt modelId="{27670D15-6DDB-4FF5-979E-B24CAAD3E268}">
      <dgm:prSet/>
      <dgm:spPr/>
      <dgm:t>
        <a:bodyPr/>
        <a:lstStyle/>
        <a:p>
          <a:r>
            <a:rPr lang="en-US"/>
            <a:t>Le traitement des données par les administrations fiscales ne sont pas tenues en compte</a:t>
          </a:r>
        </a:p>
      </dgm:t>
    </dgm:pt>
    <dgm:pt modelId="{98F2D57F-D4DB-49DA-86E2-6B9EF254710C}" type="parTrans" cxnId="{69C3ABC0-2200-49FB-8033-439B0F2DF3AD}">
      <dgm:prSet/>
      <dgm:spPr/>
      <dgm:t>
        <a:bodyPr/>
        <a:lstStyle/>
        <a:p>
          <a:endParaRPr lang="en-US"/>
        </a:p>
      </dgm:t>
    </dgm:pt>
    <dgm:pt modelId="{1C5C5C91-441F-4E4F-864A-2D48AC17B2B1}" type="sibTrans" cxnId="{69C3ABC0-2200-49FB-8033-439B0F2DF3AD}">
      <dgm:prSet/>
      <dgm:spPr/>
      <dgm:t>
        <a:bodyPr/>
        <a:lstStyle/>
        <a:p>
          <a:endParaRPr lang="en-US"/>
        </a:p>
      </dgm:t>
    </dgm:pt>
    <dgm:pt modelId="{152E13EB-0C5A-4679-9DF5-7EA228642131}" type="pres">
      <dgm:prSet presAssocID="{4DBE411E-7006-4F50-86E9-21256034748F}" presName="linear" presStyleCnt="0">
        <dgm:presLayoutVars>
          <dgm:animLvl val="lvl"/>
          <dgm:resizeHandles val="exact"/>
        </dgm:presLayoutVars>
      </dgm:prSet>
      <dgm:spPr/>
      <dgm:t>
        <a:bodyPr/>
        <a:lstStyle/>
        <a:p>
          <a:endParaRPr lang="fr-BE"/>
        </a:p>
      </dgm:t>
    </dgm:pt>
    <dgm:pt modelId="{2C0981B9-9254-4212-9AA8-D957560EA574}" type="pres">
      <dgm:prSet presAssocID="{8707B9F4-5F62-41FD-816D-7743A35A9DA3}" presName="parentText" presStyleLbl="node1" presStyleIdx="0" presStyleCnt="3">
        <dgm:presLayoutVars>
          <dgm:chMax val="0"/>
          <dgm:bulletEnabled val="1"/>
        </dgm:presLayoutVars>
      </dgm:prSet>
      <dgm:spPr/>
      <dgm:t>
        <a:bodyPr/>
        <a:lstStyle/>
        <a:p>
          <a:endParaRPr lang="fr-BE"/>
        </a:p>
      </dgm:t>
    </dgm:pt>
    <dgm:pt modelId="{B37AC69A-518A-4DD3-8074-96559CBE2F1D}" type="pres">
      <dgm:prSet presAssocID="{585B1110-B6EA-4FBB-B5B5-60125573999F}" presName="spacer" presStyleCnt="0"/>
      <dgm:spPr/>
    </dgm:pt>
    <dgm:pt modelId="{BB01559D-3E69-4761-9F3B-D0DFE724EF0D}" type="pres">
      <dgm:prSet presAssocID="{13208BCF-4278-4025-831B-BE1FACDD71A9}" presName="parentText" presStyleLbl="node1" presStyleIdx="1" presStyleCnt="3">
        <dgm:presLayoutVars>
          <dgm:chMax val="0"/>
          <dgm:bulletEnabled val="1"/>
        </dgm:presLayoutVars>
      </dgm:prSet>
      <dgm:spPr/>
      <dgm:t>
        <a:bodyPr/>
        <a:lstStyle/>
        <a:p>
          <a:endParaRPr lang="fr-BE"/>
        </a:p>
      </dgm:t>
    </dgm:pt>
    <dgm:pt modelId="{68AAE365-9A77-4163-9180-922880E1DAD9}" type="pres">
      <dgm:prSet presAssocID="{70FC3B5C-E5BB-4B8C-BC5A-A0F3C9AEA5BC}" presName="spacer" presStyleCnt="0"/>
      <dgm:spPr/>
    </dgm:pt>
    <dgm:pt modelId="{2540EB34-0BBA-4E0A-8EC2-592A570EA208}" type="pres">
      <dgm:prSet presAssocID="{27670D15-6DDB-4FF5-979E-B24CAAD3E268}" presName="parentText" presStyleLbl="node1" presStyleIdx="2" presStyleCnt="3">
        <dgm:presLayoutVars>
          <dgm:chMax val="0"/>
          <dgm:bulletEnabled val="1"/>
        </dgm:presLayoutVars>
      </dgm:prSet>
      <dgm:spPr/>
      <dgm:t>
        <a:bodyPr/>
        <a:lstStyle/>
        <a:p>
          <a:endParaRPr lang="fr-BE"/>
        </a:p>
      </dgm:t>
    </dgm:pt>
  </dgm:ptLst>
  <dgm:cxnLst>
    <dgm:cxn modelId="{E6D05F4C-F18B-47D4-AE6C-459F8B51F03A}" type="presOf" srcId="{13208BCF-4278-4025-831B-BE1FACDD71A9}" destId="{BB01559D-3E69-4761-9F3B-D0DFE724EF0D}" srcOrd="0" destOrd="0" presId="urn:microsoft.com/office/officeart/2005/8/layout/vList2"/>
    <dgm:cxn modelId="{DB1D8D12-222F-4189-A401-14AC252B6CBD}" srcId="{4DBE411E-7006-4F50-86E9-21256034748F}" destId="{13208BCF-4278-4025-831B-BE1FACDD71A9}" srcOrd="1" destOrd="0" parTransId="{A975FB3F-41DB-4158-BE4D-125588E14A05}" sibTransId="{70FC3B5C-E5BB-4B8C-BC5A-A0F3C9AEA5BC}"/>
    <dgm:cxn modelId="{0A1E5542-A9B3-4F84-811E-789B66D7F02D}" type="presOf" srcId="{8707B9F4-5F62-41FD-816D-7743A35A9DA3}" destId="{2C0981B9-9254-4212-9AA8-D957560EA574}" srcOrd="0" destOrd="0" presId="urn:microsoft.com/office/officeart/2005/8/layout/vList2"/>
    <dgm:cxn modelId="{BF7FEB32-566C-45E0-B0D0-A9ABF5E8CF36}" type="presOf" srcId="{27670D15-6DDB-4FF5-979E-B24CAAD3E268}" destId="{2540EB34-0BBA-4E0A-8EC2-592A570EA208}" srcOrd="0" destOrd="0" presId="urn:microsoft.com/office/officeart/2005/8/layout/vList2"/>
    <dgm:cxn modelId="{0B13339D-B02E-49E9-AD71-59594B2B40C1}" type="presOf" srcId="{4DBE411E-7006-4F50-86E9-21256034748F}" destId="{152E13EB-0C5A-4679-9DF5-7EA228642131}" srcOrd="0" destOrd="0" presId="urn:microsoft.com/office/officeart/2005/8/layout/vList2"/>
    <dgm:cxn modelId="{27FEE080-BF62-4C18-B93C-62BA0F5E42B6}" srcId="{4DBE411E-7006-4F50-86E9-21256034748F}" destId="{8707B9F4-5F62-41FD-816D-7743A35A9DA3}" srcOrd="0" destOrd="0" parTransId="{4E8E597A-93F6-4D4F-96C9-13F9947DC45A}" sibTransId="{585B1110-B6EA-4FBB-B5B5-60125573999F}"/>
    <dgm:cxn modelId="{69C3ABC0-2200-49FB-8033-439B0F2DF3AD}" srcId="{4DBE411E-7006-4F50-86E9-21256034748F}" destId="{27670D15-6DDB-4FF5-979E-B24CAAD3E268}" srcOrd="2" destOrd="0" parTransId="{98F2D57F-D4DB-49DA-86E2-6B9EF254710C}" sibTransId="{1C5C5C91-441F-4E4F-864A-2D48AC17B2B1}"/>
    <dgm:cxn modelId="{377D5F71-D7A6-4867-8F66-5CC702C00CF9}" type="presParOf" srcId="{152E13EB-0C5A-4679-9DF5-7EA228642131}" destId="{2C0981B9-9254-4212-9AA8-D957560EA574}" srcOrd="0" destOrd="0" presId="urn:microsoft.com/office/officeart/2005/8/layout/vList2"/>
    <dgm:cxn modelId="{9A530012-68A5-490B-83BA-9F5B799AD738}" type="presParOf" srcId="{152E13EB-0C5A-4679-9DF5-7EA228642131}" destId="{B37AC69A-518A-4DD3-8074-96559CBE2F1D}" srcOrd="1" destOrd="0" presId="urn:microsoft.com/office/officeart/2005/8/layout/vList2"/>
    <dgm:cxn modelId="{39E74538-DCB6-4933-910D-7A8B24E848CF}" type="presParOf" srcId="{152E13EB-0C5A-4679-9DF5-7EA228642131}" destId="{BB01559D-3E69-4761-9F3B-D0DFE724EF0D}" srcOrd="2" destOrd="0" presId="urn:microsoft.com/office/officeart/2005/8/layout/vList2"/>
    <dgm:cxn modelId="{6CE44CEC-715A-4F5D-AFAD-7B4902D2FC62}" type="presParOf" srcId="{152E13EB-0C5A-4679-9DF5-7EA228642131}" destId="{68AAE365-9A77-4163-9180-922880E1DAD9}" srcOrd="3" destOrd="0" presId="urn:microsoft.com/office/officeart/2005/8/layout/vList2"/>
    <dgm:cxn modelId="{0049A940-429C-4900-B8A7-1F0392616343}" type="presParOf" srcId="{152E13EB-0C5A-4679-9DF5-7EA228642131}" destId="{2540EB34-0BBA-4E0A-8EC2-592A570EA20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A0F687-0548-45FF-A7FD-5E1F0BE9006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DB75E44-D683-4A41-8DC6-3AE148B59152}">
      <dgm:prSet/>
      <dgm:spPr/>
      <dgm:t>
        <a:bodyPr/>
        <a:lstStyle/>
        <a:p>
          <a:pPr>
            <a:lnSpc>
              <a:spcPct val="100000"/>
            </a:lnSpc>
          </a:pPr>
          <a:r>
            <a:rPr lang="fr-BE"/>
            <a:t>Nouveau défi </a:t>
          </a:r>
          <a:endParaRPr lang="en-US"/>
        </a:p>
      </dgm:t>
    </dgm:pt>
    <dgm:pt modelId="{4A449612-9896-4AB5-A5A7-E42DB646B7E8}" type="parTrans" cxnId="{0395F19A-7A18-417C-BFC3-EAA7F3A96BA1}">
      <dgm:prSet/>
      <dgm:spPr/>
      <dgm:t>
        <a:bodyPr/>
        <a:lstStyle/>
        <a:p>
          <a:endParaRPr lang="en-US"/>
        </a:p>
      </dgm:t>
    </dgm:pt>
    <dgm:pt modelId="{74DD0069-43B3-4AB2-9BFA-C0D250902BC0}" type="sibTrans" cxnId="{0395F19A-7A18-417C-BFC3-EAA7F3A96BA1}">
      <dgm:prSet/>
      <dgm:spPr/>
      <dgm:t>
        <a:bodyPr/>
        <a:lstStyle/>
        <a:p>
          <a:endParaRPr lang="en-US"/>
        </a:p>
      </dgm:t>
    </dgm:pt>
    <dgm:pt modelId="{C232DC3D-E3FA-4BBC-97B6-8ED279C740FF}">
      <dgm:prSet/>
      <dgm:spPr/>
      <dgm:t>
        <a:bodyPr/>
        <a:lstStyle/>
        <a:p>
          <a:pPr>
            <a:lnSpc>
              <a:spcPct val="100000"/>
            </a:lnSpc>
          </a:pPr>
          <a:r>
            <a:rPr lang="fr-BE"/>
            <a:t>Lever les freins</a:t>
          </a:r>
          <a:endParaRPr lang="en-US"/>
        </a:p>
      </dgm:t>
    </dgm:pt>
    <dgm:pt modelId="{E2355720-666F-409D-8EC8-6B79F1BDDAA5}" type="parTrans" cxnId="{0BF0E6B1-8ECD-47EA-9272-A205D552CB35}">
      <dgm:prSet/>
      <dgm:spPr/>
      <dgm:t>
        <a:bodyPr/>
        <a:lstStyle/>
        <a:p>
          <a:endParaRPr lang="en-US"/>
        </a:p>
      </dgm:t>
    </dgm:pt>
    <dgm:pt modelId="{8E2EBA4D-4DA4-4096-B6DC-05AD173D22E3}" type="sibTrans" cxnId="{0BF0E6B1-8ECD-47EA-9272-A205D552CB35}">
      <dgm:prSet/>
      <dgm:spPr/>
      <dgm:t>
        <a:bodyPr/>
        <a:lstStyle/>
        <a:p>
          <a:endParaRPr lang="en-US"/>
        </a:p>
      </dgm:t>
    </dgm:pt>
    <dgm:pt modelId="{5B3DE7B1-A0C8-4985-A906-1808AAA58B8F}">
      <dgm:prSet/>
      <dgm:spPr/>
      <dgm:t>
        <a:bodyPr/>
        <a:lstStyle/>
        <a:p>
          <a:pPr>
            <a:lnSpc>
              <a:spcPct val="100000"/>
            </a:lnSpc>
          </a:pPr>
          <a:r>
            <a:rPr lang="fr-BE"/>
            <a:t>S’inscrire dans la durée et la systématique via l’amélioration continue ( via GT) </a:t>
          </a:r>
          <a:endParaRPr lang="en-US"/>
        </a:p>
      </dgm:t>
    </dgm:pt>
    <dgm:pt modelId="{FC444877-2C96-476E-B080-823F680A441B}" type="parTrans" cxnId="{3F7F11CB-0AAE-4FE2-8414-F12EEF2FEBE8}">
      <dgm:prSet/>
      <dgm:spPr/>
      <dgm:t>
        <a:bodyPr/>
        <a:lstStyle/>
        <a:p>
          <a:endParaRPr lang="en-US"/>
        </a:p>
      </dgm:t>
    </dgm:pt>
    <dgm:pt modelId="{B7AADA20-77E0-429E-9D83-EDA5302A7D57}" type="sibTrans" cxnId="{3F7F11CB-0AAE-4FE2-8414-F12EEF2FEBE8}">
      <dgm:prSet/>
      <dgm:spPr/>
      <dgm:t>
        <a:bodyPr/>
        <a:lstStyle/>
        <a:p>
          <a:endParaRPr lang="en-US"/>
        </a:p>
      </dgm:t>
    </dgm:pt>
    <dgm:pt modelId="{DF1ED963-3AF8-4444-842F-38399795908D}">
      <dgm:prSet/>
      <dgm:spPr/>
      <dgm:t>
        <a:bodyPr/>
        <a:lstStyle/>
        <a:p>
          <a:pPr>
            <a:lnSpc>
              <a:spcPct val="100000"/>
            </a:lnSpc>
          </a:pPr>
          <a:r>
            <a:rPr lang="fr-BE"/>
            <a:t>Analyse des processus </a:t>
          </a:r>
          <a:endParaRPr lang="en-US"/>
        </a:p>
      </dgm:t>
    </dgm:pt>
    <dgm:pt modelId="{0C675847-8466-4914-A26D-584F940C674F}" type="parTrans" cxnId="{03675E5A-32DA-4CD3-9672-98A94B2C8E8C}">
      <dgm:prSet/>
      <dgm:spPr/>
      <dgm:t>
        <a:bodyPr/>
        <a:lstStyle/>
        <a:p>
          <a:endParaRPr lang="en-US"/>
        </a:p>
      </dgm:t>
    </dgm:pt>
    <dgm:pt modelId="{0A06A37F-4D25-432D-9705-EED0697DD883}" type="sibTrans" cxnId="{03675E5A-32DA-4CD3-9672-98A94B2C8E8C}">
      <dgm:prSet/>
      <dgm:spPr/>
      <dgm:t>
        <a:bodyPr/>
        <a:lstStyle/>
        <a:p>
          <a:endParaRPr lang="en-US"/>
        </a:p>
      </dgm:t>
    </dgm:pt>
    <dgm:pt modelId="{F0A2705D-240D-45FB-AC61-482D13132D1E}" type="pres">
      <dgm:prSet presAssocID="{56A0F687-0548-45FF-A7FD-5E1F0BE9006F}" presName="root" presStyleCnt="0">
        <dgm:presLayoutVars>
          <dgm:dir/>
          <dgm:resizeHandles val="exact"/>
        </dgm:presLayoutVars>
      </dgm:prSet>
      <dgm:spPr/>
      <dgm:t>
        <a:bodyPr/>
        <a:lstStyle/>
        <a:p>
          <a:endParaRPr lang="fr-BE"/>
        </a:p>
      </dgm:t>
    </dgm:pt>
    <dgm:pt modelId="{116BF939-EC23-40B2-99AA-742CB65A45FC}" type="pres">
      <dgm:prSet presAssocID="{6DB75E44-D683-4A41-8DC6-3AE148B59152}" presName="compNode" presStyleCnt="0"/>
      <dgm:spPr/>
    </dgm:pt>
    <dgm:pt modelId="{C60A64ED-6546-4B71-B1E3-012402AE5584}" type="pres">
      <dgm:prSet presAssocID="{6DB75E44-D683-4A41-8DC6-3AE148B5915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Trophy"/>
        </a:ext>
      </dgm:extLst>
    </dgm:pt>
    <dgm:pt modelId="{11B5763B-A790-4EEF-A617-02A22F195E1B}" type="pres">
      <dgm:prSet presAssocID="{6DB75E44-D683-4A41-8DC6-3AE148B59152}" presName="spaceRect" presStyleCnt="0"/>
      <dgm:spPr/>
    </dgm:pt>
    <dgm:pt modelId="{8B5D150E-8452-4B14-91C7-868DFB5A3D06}" type="pres">
      <dgm:prSet presAssocID="{6DB75E44-D683-4A41-8DC6-3AE148B59152}" presName="textRect" presStyleLbl="revTx" presStyleIdx="0" presStyleCnt="4">
        <dgm:presLayoutVars>
          <dgm:chMax val="1"/>
          <dgm:chPref val="1"/>
        </dgm:presLayoutVars>
      </dgm:prSet>
      <dgm:spPr/>
      <dgm:t>
        <a:bodyPr/>
        <a:lstStyle/>
        <a:p>
          <a:endParaRPr lang="fr-BE"/>
        </a:p>
      </dgm:t>
    </dgm:pt>
    <dgm:pt modelId="{D7B73D13-3B4B-4283-96ED-45E09183E4F0}" type="pres">
      <dgm:prSet presAssocID="{74DD0069-43B3-4AB2-9BFA-C0D250902BC0}" presName="sibTrans" presStyleCnt="0"/>
      <dgm:spPr/>
    </dgm:pt>
    <dgm:pt modelId="{DEB3FEBB-8D0F-421F-9161-28BDC0E0520D}" type="pres">
      <dgm:prSet presAssocID="{C232DC3D-E3FA-4BBC-97B6-8ED279C740FF}" presName="compNode" presStyleCnt="0"/>
      <dgm:spPr/>
    </dgm:pt>
    <dgm:pt modelId="{AD183ADF-ED58-4920-8C3B-6A237CA5008D}" type="pres">
      <dgm:prSet presAssocID="{C232DC3D-E3FA-4BBC-97B6-8ED279C740F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eckmark"/>
        </a:ext>
      </dgm:extLst>
    </dgm:pt>
    <dgm:pt modelId="{6F05C76D-BD5E-4AA1-AC71-2E90C054BF90}" type="pres">
      <dgm:prSet presAssocID="{C232DC3D-E3FA-4BBC-97B6-8ED279C740FF}" presName="spaceRect" presStyleCnt="0"/>
      <dgm:spPr/>
    </dgm:pt>
    <dgm:pt modelId="{D5E4969A-B837-4EFA-8DEE-9B444E262E95}" type="pres">
      <dgm:prSet presAssocID="{C232DC3D-E3FA-4BBC-97B6-8ED279C740FF}" presName="textRect" presStyleLbl="revTx" presStyleIdx="1" presStyleCnt="4">
        <dgm:presLayoutVars>
          <dgm:chMax val="1"/>
          <dgm:chPref val="1"/>
        </dgm:presLayoutVars>
      </dgm:prSet>
      <dgm:spPr/>
      <dgm:t>
        <a:bodyPr/>
        <a:lstStyle/>
        <a:p>
          <a:endParaRPr lang="fr-BE"/>
        </a:p>
      </dgm:t>
    </dgm:pt>
    <dgm:pt modelId="{17AAA10F-2EA1-4495-A173-2FE3EEF73DB3}" type="pres">
      <dgm:prSet presAssocID="{8E2EBA4D-4DA4-4096-B6DC-05AD173D22E3}" presName="sibTrans" presStyleCnt="0"/>
      <dgm:spPr/>
    </dgm:pt>
    <dgm:pt modelId="{860D0556-C0DE-4A4E-B1BD-84A28FB4DED6}" type="pres">
      <dgm:prSet presAssocID="{5B3DE7B1-A0C8-4985-A906-1808AAA58B8F}" presName="compNode" presStyleCnt="0"/>
      <dgm:spPr/>
    </dgm:pt>
    <dgm:pt modelId="{E88E8777-EC3C-46FC-9DC8-BDA228EF1442}" type="pres">
      <dgm:prSet presAssocID="{5B3DE7B1-A0C8-4985-A906-1808AAA58B8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topwatch"/>
        </a:ext>
      </dgm:extLst>
    </dgm:pt>
    <dgm:pt modelId="{CAEDB980-F76A-438B-9A2A-FF676126E4B3}" type="pres">
      <dgm:prSet presAssocID="{5B3DE7B1-A0C8-4985-A906-1808AAA58B8F}" presName="spaceRect" presStyleCnt="0"/>
      <dgm:spPr/>
    </dgm:pt>
    <dgm:pt modelId="{E755DFDF-6CC7-4213-ADD1-034DD22F7B8C}" type="pres">
      <dgm:prSet presAssocID="{5B3DE7B1-A0C8-4985-A906-1808AAA58B8F}" presName="textRect" presStyleLbl="revTx" presStyleIdx="2" presStyleCnt="4">
        <dgm:presLayoutVars>
          <dgm:chMax val="1"/>
          <dgm:chPref val="1"/>
        </dgm:presLayoutVars>
      </dgm:prSet>
      <dgm:spPr/>
      <dgm:t>
        <a:bodyPr/>
        <a:lstStyle/>
        <a:p>
          <a:endParaRPr lang="fr-BE"/>
        </a:p>
      </dgm:t>
    </dgm:pt>
    <dgm:pt modelId="{B4FCFAD5-4AFF-47B8-A557-BC6B32B79BB5}" type="pres">
      <dgm:prSet presAssocID="{B7AADA20-77E0-429E-9D83-EDA5302A7D57}" presName="sibTrans" presStyleCnt="0"/>
      <dgm:spPr/>
    </dgm:pt>
    <dgm:pt modelId="{064B9C78-A76E-42B2-BBBC-97C388C9CDF0}" type="pres">
      <dgm:prSet presAssocID="{DF1ED963-3AF8-4444-842F-38399795908D}" presName="compNode" presStyleCnt="0"/>
      <dgm:spPr/>
    </dgm:pt>
    <dgm:pt modelId="{7F9D6CE0-9C29-4DDF-AD40-7C4D6A0F8385}" type="pres">
      <dgm:prSet presAssocID="{DF1ED963-3AF8-4444-842F-38399795908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Gears"/>
        </a:ext>
      </dgm:extLst>
    </dgm:pt>
    <dgm:pt modelId="{C12F4196-B84A-4788-B358-A3E725D911C5}" type="pres">
      <dgm:prSet presAssocID="{DF1ED963-3AF8-4444-842F-38399795908D}" presName="spaceRect" presStyleCnt="0"/>
      <dgm:spPr/>
    </dgm:pt>
    <dgm:pt modelId="{C265C646-9C57-48D2-AC79-77C784C6A121}" type="pres">
      <dgm:prSet presAssocID="{DF1ED963-3AF8-4444-842F-38399795908D}" presName="textRect" presStyleLbl="revTx" presStyleIdx="3" presStyleCnt="4">
        <dgm:presLayoutVars>
          <dgm:chMax val="1"/>
          <dgm:chPref val="1"/>
        </dgm:presLayoutVars>
      </dgm:prSet>
      <dgm:spPr/>
      <dgm:t>
        <a:bodyPr/>
        <a:lstStyle/>
        <a:p>
          <a:endParaRPr lang="fr-BE"/>
        </a:p>
      </dgm:t>
    </dgm:pt>
  </dgm:ptLst>
  <dgm:cxnLst>
    <dgm:cxn modelId="{3F7F11CB-0AAE-4FE2-8414-F12EEF2FEBE8}" srcId="{56A0F687-0548-45FF-A7FD-5E1F0BE9006F}" destId="{5B3DE7B1-A0C8-4985-A906-1808AAA58B8F}" srcOrd="2" destOrd="0" parTransId="{FC444877-2C96-476E-B080-823F680A441B}" sibTransId="{B7AADA20-77E0-429E-9D83-EDA5302A7D57}"/>
    <dgm:cxn modelId="{D6BF5284-3360-4DDC-BB4F-2D84B67B83F0}" type="presOf" srcId="{C232DC3D-E3FA-4BBC-97B6-8ED279C740FF}" destId="{D5E4969A-B837-4EFA-8DEE-9B444E262E95}" srcOrd="0" destOrd="0" presId="urn:microsoft.com/office/officeart/2018/2/layout/IconLabelList"/>
    <dgm:cxn modelId="{23363A98-18F7-42C1-8BD2-96E74BDB4BFA}" type="presOf" srcId="{5B3DE7B1-A0C8-4985-A906-1808AAA58B8F}" destId="{E755DFDF-6CC7-4213-ADD1-034DD22F7B8C}" srcOrd="0" destOrd="0" presId="urn:microsoft.com/office/officeart/2018/2/layout/IconLabelList"/>
    <dgm:cxn modelId="{B95DDEEC-B22B-4356-A4E1-01CBC1ABCA53}" type="presOf" srcId="{56A0F687-0548-45FF-A7FD-5E1F0BE9006F}" destId="{F0A2705D-240D-45FB-AC61-482D13132D1E}" srcOrd="0" destOrd="0" presId="urn:microsoft.com/office/officeart/2018/2/layout/IconLabelList"/>
    <dgm:cxn modelId="{30849D96-240F-4260-B347-F48A821B11A2}" type="presOf" srcId="{DF1ED963-3AF8-4444-842F-38399795908D}" destId="{C265C646-9C57-48D2-AC79-77C784C6A121}" srcOrd="0" destOrd="0" presId="urn:microsoft.com/office/officeart/2018/2/layout/IconLabelList"/>
    <dgm:cxn modelId="{0395F19A-7A18-417C-BFC3-EAA7F3A96BA1}" srcId="{56A0F687-0548-45FF-A7FD-5E1F0BE9006F}" destId="{6DB75E44-D683-4A41-8DC6-3AE148B59152}" srcOrd="0" destOrd="0" parTransId="{4A449612-9896-4AB5-A5A7-E42DB646B7E8}" sibTransId="{74DD0069-43B3-4AB2-9BFA-C0D250902BC0}"/>
    <dgm:cxn modelId="{0BF0E6B1-8ECD-47EA-9272-A205D552CB35}" srcId="{56A0F687-0548-45FF-A7FD-5E1F0BE9006F}" destId="{C232DC3D-E3FA-4BBC-97B6-8ED279C740FF}" srcOrd="1" destOrd="0" parTransId="{E2355720-666F-409D-8EC8-6B79F1BDDAA5}" sibTransId="{8E2EBA4D-4DA4-4096-B6DC-05AD173D22E3}"/>
    <dgm:cxn modelId="{03675E5A-32DA-4CD3-9672-98A94B2C8E8C}" srcId="{56A0F687-0548-45FF-A7FD-5E1F0BE9006F}" destId="{DF1ED963-3AF8-4444-842F-38399795908D}" srcOrd="3" destOrd="0" parTransId="{0C675847-8466-4914-A26D-584F940C674F}" sibTransId="{0A06A37F-4D25-432D-9705-EED0697DD883}"/>
    <dgm:cxn modelId="{19CA4478-3565-48AA-825E-04BC06D8D788}" type="presOf" srcId="{6DB75E44-D683-4A41-8DC6-3AE148B59152}" destId="{8B5D150E-8452-4B14-91C7-868DFB5A3D06}" srcOrd="0" destOrd="0" presId="urn:microsoft.com/office/officeart/2018/2/layout/IconLabelList"/>
    <dgm:cxn modelId="{E984D55D-E006-4821-A010-0B83779BE49D}" type="presParOf" srcId="{F0A2705D-240D-45FB-AC61-482D13132D1E}" destId="{116BF939-EC23-40B2-99AA-742CB65A45FC}" srcOrd="0" destOrd="0" presId="urn:microsoft.com/office/officeart/2018/2/layout/IconLabelList"/>
    <dgm:cxn modelId="{5F2DB4BB-B052-4554-8D84-02E051D7584D}" type="presParOf" srcId="{116BF939-EC23-40B2-99AA-742CB65A45FC}" destId="{C60A64ED-6546-4B71-B1E3-012402AE5584}" srcOrd="0" destOrd="0" presId="urn:microsoft.com/office/officeart/2018/2/layout/IconLabelList"/>
    <dgm:cxn modelId="{36C67901-E6A8-4980-AAD6-A5AAECD5D681}" type="presParOf" srcId="{116BF939-EC23-40B2-99AA-742CB65A45FC}" destId="{11B5763B-A790-4EEF-A617-02A22F195E1B}" srcOrd="1" destOrd="0" presId="urn:microsoft.com/office/officeart/2018/2/layout/IconLabelList"/>
    <dgm:cxn modelId="{8B60544F-F213-44E4-A0A9-8C8F6E59656E}" type="presParOf" srcId="{116BF939-EC23-40B2-99AA-742CB65A45FC}" destId="{8B5D150E-8452-4B14-91C7-868DFB5A3D06}" srcOrd="2" destOrd="0" presId="urn:microsoft.com/office/officeart/2018/2/layout/IconLabelList"/>
    <dgm:cxn modelId="{B5530AE7-481F-474F-AC09-D6212AC594C9}" type="presParOf" srcId="{F0A2705D-240D-45FB-AC61-482D13132D1E}" destId="{D7B73D13-3B4B-4283-96ED-45E09183E4F0}" srcOrd="1" destOrd="0" presId="urn:microsoft.com/office/officeart/2018/2/layout/IconLabelList"/>
    <dgm:cxn modelId="{9C3D8ED6-935F-488E-8768-12C554FEA832}" type="presParOf" srcId="{F0A2705D-240D-45FB-AC61-482D13132D1E}" destId="{DEB3FEBB-8D0F-421F-9161-28BDC0E0520D}" srcOrd="2" destOrd="0" presId="urn:microsoft.com/office/officeart/2018/2/layout/IconLabelList"/>
    <dgm:cxn modelId="{7DD12A55-F0B8-4618-866E-E52E3204D551}" type="presParOf" srcId="{DEB3FEBB-8D0F-421F-9161-28BDC0E0520D}" destId="{AD183ADF-ED58-4920-8C3B-6A237CA5008D}" srcOrd="0" destOrd="0" presId="urn:microsoft.com/office/officeart/2018/2/layout/IconLabelList"/>
    <dgm:cxn modelId="{F302C043-F5ED-4071-8CC8-0872C89EFF11}" type="presParOf" srcId="{DEB3FEBB-8D0F-421F-9161-28BDC0E0520D}" destId="{6F05C76D-BD5E-4AA1-AC71-2E90C054BF90}" srcOrd="1" destOrd="0" presId="urn:microsoft.com/office/officeart/2018/2/layout/IconLabelList"/>
    <dgm:cxn modelId="{7D7DC026-BBA0-497E-BBF7-47276B93F693}" type="presParOf" srcId="{DEB3FEBB-8D0F-421F-9161-28BDC0E0520D}" destId="{D5E4969A-B837-4EFA-8DEE-9B444E262E95}" srcOrd="2" destOrd="0" presId="urn:microsoft.com/office/officeart/2018/2/layout/IconLabelList"/>
    <dgm:cxn modelId="{A06A7576-A3F5-486B-B4AE-D8F91D0E0307}" type="presParOf" srcId="{F0A2705D-240D-45FB-AC61-482D13132D1E}" destId="{17AAA10F-2EA1-4495-A173-2FE3EEF73DB3}" srcOrd="3" destOrd="0" presId="urn:microsoft.com/office/officeart/2018/2/layout/IconLabelList"/>
    <dgm:cxn modelId="{81895444-0DA9-41C3-AC42-69C4ABB1C54A}" type="presParOf" srcId="{F0A2705D-240D-45FB-AC61-482D13132D1E}" destId="{860D0556-C0DE-4A4E-B1BD-84A28FB4DED6}" srcOrd="4" destOrd="0" presId="urn:microsoft.com/office/officeart/2018/2/layout/IconLabelList"/>
    <dgm:cxn modelId="{54B1E334-73C3-4646-B271-11A50AC7AC2A}" type="presParOf" srcId="{860D0556-C0DE-4A4E-B1BD-84A28FB4DED6}" destId="{E88E8777-EC3C-46FC-9DC8-BDA228EF1442}" srcOrd="0" destOrd="0" presId="urn:microsoft.com/office/officeart/2018/2/layout/IconLabelList"/>
    <dgm:cxn modelId="{FF0A1377-F8EA-491F-80E3-AFAE046D7AAE}" type="presParOf" srcId="{860D0556-C0DE-4A4E-B1BD-84A28FB4DED6}" destId="{CAEDB980-F76A-438B-9A2A-FF676126E4B3}" srcOrd="1" destOrd="0" presId="urn:microsoft.com/office/officeart/2018/2/layout/IconLabelList"/>
    <dgm:cxn modelId="{3DAEC2D9-4C69-41DF-A6CC-17EDFF3AD6BF}" type="presParOf" srcId="{860D0556-C0DE-4A4E-B1BD-84A28FB4DED6}" destId="{E755DFDF-6CC7-4213-ADD1-034DD22F7B8C}" srcOrd="2" destOrd="0" presId="urn:microsoft.com/office/officeart/2018/2/layout/IconLabelList"/>
    <dgm:cxn modelId="{8B4D70C7-8D6D-47B0-94C3-254C3DDE5F80}" type="presParOf" srcId="{F0A2705D-240D-45FB-AC61-482D13132D1E}" destId="{B4FCFAD5-4AFF-47B8-A557-BC6B32B79BB5}" srcOrd="5" destOrd="0" presId="urn:microsoft.com/office/officeart/2018/2/layout/IconLabelList"/>
    <dgm:cxn modelId="{4BEC5099-328D-4C52-B049-67AD71C4A776}" type="presParOf" srcId="{F0A2705D-240D-45FB-AC61-482D13132D1E}" destId="{064B9C78-A76E-42B2-BBBC-97C388C9CDF0}" srcOrd="6" destOrd="0" presId="urn:microsoft.com/office/officeart/2018/2/layout/IconLabelList"/>
    <dgm:cxn modelId="{4EB8263D-0042-496F-9316-2905645011FF}" type="presParOf" srcId="{064B9C78-A76E-42B2-BBBC-97C388C9CDF0}" destId="{7F9D6CE0-9C29-4DDF-AD40-7C4D6A0F8385}" srcOrd="0" destOrd="0" presId="urn:microsoft.com/office/officeart/2018/2/layout/IconLabelList"/>
    <dgm:cxn modelId="{B3ED5938-6084-4910-B346-5BBC359A8621}" type="presParOf" srcId="{064B9C78-A76E-42B2-BBBC-97C388C9CDF0}" destId="{C12F4196-B84A-4788-B358-A3E725D911C5}" srcOrd="1" destOrd="0" presId="urn:microsoft.com/office/officeart/2018/2/layout/IconLabelList"/>
    <dgm:cxn modelId="{DAE9DBF4-BE7C-4778-89A8-CA239F197F5D}" type="presParOf" srcId="{064B9C78-A76E-42B2-BBBC-97C388C9CDF0}" destId="{C265C646-9C57-48D2-AC79-77C784C6A12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E848F4-0C9E-4765-9569-1DD479A713EF}"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fr-FR"/>
        </a:p>
      </dgm:t>
    </dgm:pt>
    <dgm:pt modelId="{708820AD-EF65-4F12-88CF-BB5848FD32D9}">
      <dgm:prSet phldrT="[Texte]"/>
      <dgm:spPr/>
      <dgm:t>
        <a:bodyPr/>
        <a:lstStyle/>
        <a:p>
          <a:endParaRPr lang="fr-FR"/>
        </a:p>
        <a:p>
          <a:r>
            <a:rPr lang="fr-FR"/>
            <a:t>Comportement</a:t>
          </a:r>
        </a:p>
      </dgm:t>
    </dgm:pt>
    <dgm:pt modelId="{FA1403A7-6D36-4F6A-ABD8-C530C8580120}" type="parTrans" cxnId="{1DB21E16-159F-4B9B-8F87-DA16CCC1D2BE}">
      <dgm:prSet/>
      <dgm:spPr/>
      <dgm:t>
        <a:bodyPr/>
        <a:lstStyle/>
        <a:p>
          <a:endParaRPr lang="fr-FR"/>
        </a:p>
      </dgm:t>
    </dgm:pt>
    <dgm:pt modelId="{B3083D52-7B8C-4BCD-992A-2AA6C30EF378}" type="sibTrans" cxnId="{1DB21E16-159F-4B9B-8F87-DA16CCC1D2BE}">
      <dgm:prSet/>
      <dgm:spPr/>
      <dgm:t>
        <a:bodyPr/>
        <a:lstStyle/>
        <a:p>
          <a:endParaRPr lang="fr-FR"/>
        </a:p>
      </dgm:t>
    </dgm:pt>
    <dgm:pt modelId="{D04F5439-D307-4165-BAD2-98E1BB1F3F1E}">
      <dgm:prSet phldrT="[Texte]"/>
      <dgm:spPr/>
      <dgm:t>
        <a:bodyPr/>
        <a:lstStyle/>
        <a:p>
          <a:endParaRPr lang="fr-FR"/>
        </a:p>
        <a:p>
          <a:r>
            <a:rPr lang="fr-FR"/>
            <a:t>Développement professionnel</a:t>
          </a:r>
        </a:p>
      </dgm:t>
    </dgm:pt>
    <dgm:pt modelId="{14282485-5FA1-4FA6-BB39-39AB02B5518B}" type="parTrans" cxnId="{5126B0F9-7FFB-4AFC-8B1E-6847172E748F}">
      <dgm:prSet/>
      <dgm:spPr/>
      <dgm:t>
        <a:bodyPr/>
        <a:lstStyle/>
        <a:p>
          <a:endParaRPr lang="fr-FR"/>
        </a:p>
      </dgm:t>
    </dgm:pt>
    <dgm:pt modelId="{A6E8295B-31F7-48D8-BF51-5066D6AF6F51}" type="sibTrans" cxnId="{5126B0F9-7FFB-4AFC-8B1E-6847172E748F}">
      <dgm:prSet/>
      <dgm:spPr/>
      <dgm:t>
        <a:bodyPr/>
        <a:lstStyle/>
        <a:p>
          <a:endParaRPr lang="fr-FR"/>
        </a:p>
      </dgm:t>
    </dgm:pt>
    <dgm:pt modelId="{50D7DA53-401E-4AD6-BE91-5CED525C8DD0}">
      <dgm:prSet phldrT="[Texte]"/>
      <dgm:spPr/>
      <dgm:t>
        <a:bodyPr/>
        <a:lstStyle/>
        <a:p>
          <a:endParaRPr lang="fr-FR"/>
        </a:p>
        <a:p>
          <a:r>
            <a:rPr lang="fr-FR"/>
            <a:t>Résultats cliniques</a:t>
          </a:r>
        </a:p>
      </dgm:t>
    </dgm:pt>
    <dgm:pt modelId="{A29D0F04-1AF2-4E4A-BD26-CE540A606C6F}" type="parTrans" cxnId="{D7148FD5-B4A4-4D4D-BC37-24F010F73AA2}">
      <dgm:prSet/>
      <dgm:spPr/>
      <dgm:t>
        <a:bodyPr/>
        <a:lstStyle/>
        <a:p>
          <a:endParaRPr lang="fr-FR"/>
        </a:p>
      </dgm:t>
    </dgm:pt>
    <dgm:pt modelId="{2BC32265-C2A9-41FD-B662-93B5FA18E25D}" type="sibTrans" cxnId="{D7148FD5-B4A4-4D4D-BC37-24F010F73AA2}">
      <dgm:prSet/>
      <dgm:spPr/>
      <dgm:t>
        <a:bodyPr/>
        <a:lstStyle/>
        <a:p>
          <a:endParaRPr lang="fr-FR"/>
        </a:p>
      </dgm:t>
    </dgm:pt>
    <dgm:pt modelId="{60ED5C98-0362-48BC-8257-39583C2FB37E}" type="pres">
      <dgm:prSet presAssocID="{63E848F4-0C9E-4765-9569-1DD479A713EF}" presName="Name0" presStyleCnt="0">
        <dgm:presLayoutVars>
          <dgm:dir/>
          <dgm:resizeHandles val="exact"/>
        </dgm:presLayoutVars>
      </dgm:prSet>
      <dgm:spPr/>
      <dgm:t>
        <a:bodyPr/>
        <a:lstStyle/>
        <a:p>
          <a:endParaRPr lang="fr-BE"/>
        </a:p>
      </dgm:t>
    </dgm:pt>
    <dgm:pt modelId="{FBC14D6D-A63A-4415-B913-2B9B63D3112C}" type="pres">
      <dgm:prSet presAssocID="{63E848F4-0C9E-4765-9569-1DD479A713EF}" presName="fgShape" presStyleLbl="fgShp" presStyleIdx="0" presStyleCnt="1"/>
      <dgm:spPr/>
    </dgm:pt>
    <dgm:pt modelId="{89688F10-2E66-4EE0-8D96-56C43C257389}" type="pres">
      <dgm:prSet presAssocID="{63E848F4-0C9E-4765-9569-1DD479A713EF}" presName="linComp" presStyleCnt="0"/>
      <dgm:spPr/>
    </dgm:pt>
    <dgm:pt modelId="{EEE2E932-E7C2-4776-8FCE-17BEE1F23BFE}" type="pres">
      <dgm:prSet presAssocID="{708820AD-EF65-4F12-88CF-BB5848FD32D9}" presName="compNode" presStyleCnt="0"/>
      <dgm:spPr/>
    </dgm:pt>
    <dgm:pt modelId="{BA368F9D-B0EE-47DF-AD13-CAB0E6522621}" type="pres">
      <dgm:prSet presAssocID="{708820AD-EF65-4F12-88CF-BB5848FD32D9}" presName="bkgdShape" presStyleLbl="node1" presStyleIdx="0" presStyleCnt="3" custScaleX="68755"/>
      <dgm:spPr/>
      <dgm:t>
        <a:bodyPr/>
        <a:lstStyle/>
        <a:p>
          <a:endParaRPr lang="fr-BE"/>
        </a:p>
      </dgm:t>
    </dgm:pt>
    <dgm:pt modelId="{6C993245-96FD-49C9-B5E3-15131807455E}" type="pres">
      <dgm:prSet presAssocID="{708820AD-EF65-4F12-88CF-BB5848FD32D9}" presName="nodeTx" presStyleLbl="node1" presStyleIdx="0" presStyleCnt="3">
        <dgm:presLayoutVars>
          <dgm:bulletEnabled val="1"/>
        </dgm:presLayoutVars>
      </dgm:prSet>
      <dgm:spPr/>
      <dgm:t>
        <a:bodyPr/>
        <a:lstStyle/>
        <a:p>
          <a:endParaRPr lang="fr-BE"/>
        </a:p>
      </dgm:t>
    </dgm:pt>
    <dgm:pt modelId="{A73668AB-E09C-42B9-A8ED-945DA7140CB6}" type="pres">
      <dgm:prSet presAssocID="{708820AD-EF65-4F12-88CF-BB5848FD32D9}" presName="invisiNode" presStyleLbl="node1" presStyleIdx="0" presStyleCnt="3"/>
      <dgm:spPr/>
    </dgm:pt>
    <dgm:pt modelId="{D48D3225-F3A5-441A-A095-745AEF9E4EFE}" type="pres">
      <dgm:prSet presAssocID="{708820AD-EF65-4F12-88CF-BB5848FD32D9}" presName="imagNode" presStyleLbl="fgImgPlace1" presStyleIdx="0" presStyleCnt="3"/>
      <dgm:spPr>
        <a:blipFill rotWithShape="1">
          <a:blip xmlns:r="http://schemas.openxmlformats.org/officeDocument/2006/relationships" r:embed="rId1"/>
          <a:srcRect/>
          <a:stretch>
            <a:fillRect l="-10000" r="-10000"/>
          </a:stretch>
        </a:blipFill>
      </dgm:spPr>
    </dgm:pt>
    <dgm:pt modelId="{1D6480EF-5D1A-476C-87CA-366AE48575EE}" type="pres">
      <dgm:prSet presAssocID="{B3083D52-7B8C-4BCD-992A-2AA6C30EF378}" presName="sibTrans" presStyleLbl="sibTrans2D1" presStyleIdx="0" presStyleCnt="0"/>
      <dgm:spPr/>
      <dgm:t>
        <a:bodyPr/>
        <a:lstStyle/>
        <a:p>
          <a:endParaRPr lang="fr-BE"/>
        </a:p>
      </dgm:t>
    </dgm:pt>
    <dgm:pt modelId="{154D1455-A6BA-4103-88ED-74B6860A3C07}" type="pres">
      <dgm:prSet presAssocID="{D04F5439-D307-4165-BAD2-98E1BB1F3F1E}" presName="compNode" presStyleCnt="0"/>
      <dgm:spPr/>
    </dgm:pt>
    <dgm:pt modelId="{6EAA17DE-9AB4-42E8-A682-5A32D6F4172F}" type="pres">
      <dgm:prSet presAssocID="{D04F5439-D307-4165-BAD2-98E1BB1F3F1E}" presName="bkgdShape" presStyleLbl="node1" presStyleIdx="1" presStyleCnt="3" custScaleX="66332"/>
      <dgm:spPr/>
      <dgm:t>
        <a:bodyPr/>
        <a:lstStyle/>
        <a:p>
          <a:endParaRPr lang="fr-BE"/>
        </a:p>
      </dgm:t>
    </dgm:pt>
    <dgm:pt modelId="{6E82D8BC-9DEA-4D93-A5A7-7823C1ED6C57}" type="pres">
      <dgm:prSet presAssocID="{D04F5439-D307-4165-BAD2-98E1BB1F3F1E}" presName="nodeTx" presStyleLbl="node1" presStyleIdx="1" presStyleCnt="3">
        <dgm:presLayoutVars>
          <dgm:bulletEnabled val="1"/>
        </dgm:presLayoutVars>
      </dgm:prSet>
      <dgm:spPr/>
      <dgm:t>
        <a:bodyPr/>
        <a:lstStyle/>
        <a:p>
          <a:endParaRPr lang="fr-BE"/>
        </a:p>
      </dgm:t>
    </dgm:pt>
    <dgm:pt modelId="{9C6BE804-483D-49C8-8352-D19B954710B5}" type="pres">
      <dgm:prSet presAssocID="{D04F5439-D307-4165-BAD2-98E1BB1F3F1E}" presName="invisiNode" presStyleLbl="node1" presStyleIdx="1" presStyleCnt="3"/>
      <dgm:spPr/>
    </dgm:pt>
    <dgm:pt modelId="{D5235130-290B-44EB-BE35-1BD24014D0E6}" type="pres">
      <dgm:prSet presAssocID="{D04F5439-D307-4165-BAD2-98E1BB1F3F1E}" presName="imagNode" presStyleLbl="fgImgPlace1" presStyleIdx="1" presStyleCnt="3" custScaleY="100668" custLinFactNeighborX="5906" custLinFactNeighborY="-3250"/>
      <dgm:spPr>
        <a:blipFill rotWithShape="1">
          <a:blip xmlns:r="http://schemas.openxmlformats.org/officeDocument/2006/relationships" r:embed="rId2"/>
          <a:srcRect/>
          <a:stretch>
            <a:fillRect l="-87000" r="-87000"/>
          </a:stretch>
        </a:blipFill>
      </dgm:spPr>
    </dgm:pt>
    <dgm:pt modelId="{1543476D-3423-46D3-8A3F-75AC4E20EE2F}" type="pres">
      <dgm:prSet presAssocID="{A6E8295B-31F7-48D8-BF51-5066D6AF6F51}" presName="sibTrans" presStyleLbl="sibTrans2D1" presStyleIdx="0" presStyleCnt="0"/>
      <dgm:spPr/>
      <dgm:t>
        <a:bodyPr/>
        <a:lstStyle/>
        <a:p>
          <a:endParaRPr lang="fr-BE"/>
        </a:p>
      </dgm:t>
    </dgm:pt>
    <dgm:pt modelId="{EAFA4B41-2A13-40F1-8D1B-B91B1F09A08E}" type="pres">
      <dgm:prSet presAssocID="{50D7DA53-401E-4AD6-BE91-5CED525C8DD0}" presName="compNode" presStyleCnt="0"/>
      <dgm:spPr/>
    </dgm:pt>
    <dgm:pt modelId="{1DD02F3C-2190-449E-8DF7-FC016D716A1E}" type="pres">
      <dgm:prSet presAssocID="{50D7DA53-401E-4AD6-BE91-5CED525C8DD0}" presName="bkgdShape" presStyleLbl="node1" presStyleIdx="2" presStyleCnt="3" custScaleX="67828"/>
      <dgm:spPr/>
      <dgm:t>
        <a:bodyPr/>
        <a:lstStyle/>
        <a:p>
          <a:endParaRPr lang="fr-BE"/>
        </a:p>
      </dgm:t>
    </dgm:pt>
    <dgm:pt modelId="{09301939-4CFF-4188-AB3B-2E9BC06505D2}" type="pres">
      <dgm:prSet presAssocID="{50D7DA53-401E-4AD6-BE91-5CED525C8DD0}" presName="nodeTx" presStyleLbl="node1" presStyleIdx="2" presStyleCnt="3">
        <dgm:presLayoutVars>
          <dgm:bulletEnabled val="1"/>
        </dgm:presLayoutVars>
      </dgm:prSet>
      <dgm:spPr/>
      <dgm:t>
        <a:bodyPr/>
        <a:lstStyle/>
        <a:p>
          <a:endParaRPr lang="fr-BE"/>
        </a:p>
      </dgm:t>
    </dgm:pt>
    <dgm:pt modelId="{B19E8E64-E82B-4463-B599-61C84C1AC9F2}" type="pres">
      <dgm:prSet presAssocID="{50D7DA53-401E-4AD6-BE91-5CED525C8DD0}" presName="invisiNode" presStyleLbl="node1" presStyleIdx="2" presStyleCnt="3"/>
      <dgm:spPr/>
    </dgm:pt>
    <dgm:pt modelId="{636338EA-F4C4-44EE-9968-BB6DA71D7487}" type="pres">
      <dgm:prSet presAssocID="{50D7DA53-401E-4AD6-BE91-5CED525C8DD0}" presName="imagNode" presStyleLbl="fgImgPlace1" presStyleIdx="2" presStyleCnt="3"/>
      <dgm:spPr>
        <a:blipFill rotWithShape="1">
          <a:blip xmlns:r="http://schemas.openxmlformats.org/officeDocument/2006/relationships" r:embed="rId3"/>
          <a:srcRect/>
          <a:stretch>
            <a:fillRect l="-48000" r="-48000"/>
          </a:stretch>
        </a:blipFill>
      </dgm:spPr>
    </dgm:pt>
  </dgm:ptLst>
  <dgm:cxnLst>
    <dgm:cxn modelId="{D7148FD5-B4A4-4D4D-BC37-24F010F73AA2}" srcId="{63E848F4-0C9E-4765-9569-1DD479A713EF}" destId="{50D7DA53-401E-4AD6-BE91-5CED525C8DD0}" srcOrd="2" destOrd="0" parTransId="{A29D0F04-1AF2-4E4A-BD26-CE540A606C6F}" sibTransId="{2BC32265-C2A9-41FD-B662-93B5FA18E25D}"/>
    <dgm:cxn modelId="{75025C9B-55ED-4AB9-A31A-5258952FAF33}" type="presOf" srcId="{708820AD-EF65-4F12-88CF-BB5848FD32D9}" destId="{6C993245-96FD-49C9-B5E3-15131807455E}" srcOrd="1" destOrd="0" presId="urn:microsoft.com/office/officeart/2005/8/layout/hList7"/>
    <dgm:cxn modelId="{16A84245-07E4-4677-A4AE-5E39FA6D7A8C}" type="presOf" srcId="{B3083D52-7B8C-4BCD-992A-2AA6C30EF378}" destId="{1D6480EF-5D1A-476C-87CA-366AE48575EE}" srcOrd="0" destOrd="0" presId="urn:microsoft.com/office/officeart/2005/8/layout/hList7"/>
    <dgm:cxn modelId="{9B1D0E7C-B70F-4215-BFE0-237556C0A72A}" type="presOf" srcId="{708820AD-EF65-4F12-88CF-BB5848FD32D9}" destId="{BA368F9D-B0EE-47DF-AD13-CAB0E6522621}" srcOrd="0" destOrd="0" presId="urn:microsoft.com/office/officeart/2005/8/layout/hList7"/>
    <dgm:cxn modelId="{274DA044-C2EA-4176-A748-B6C215600599}" type="presOf" srcId="{D04F5439-D307-4165-BAD2-98E1BB1F3F1E}" destId="{6E82D8BC-9DEA-4D93-A5A7-7823C1ED6C57}" srcOrd="1" destOrd="0" presId="urn:microsoft.com/office/officeart/2005/8/layout/hList7"/>
    <dgm:cxn modelId="{ECFD9C7E-4476-4DC2-B9B1-658116FB3055}" type="presOf" srcId="{50D7DA53-401E-4AD6-BE91-5CED525C8DD0}" destId="{09301939-4CFF-4188-AB3B-2E9BC06505D2}" srcOrd="1" destOrd="0" presId="urn:microsoft.com/office/officeart/2005/8/layout/hList7"/>
    <dgm:cxn modelId="{1DB21E16-159F-4B9B-8F87-DA16CCC1D2BE}" srcId="{63E848F4-0C9E-4765-9569-1DD479A713EF}" destId="{708820AD-EF65-4F12-88CF-BB5848FD32D9}" srcOrd="0" destOrd="0" parTransId="{FA1403A7-6D36-4F6A-ABD8-C530C8580120}" sibTransId="{B3083D52-7B8C-4BCD-992A-2AA6C30EF378}"/>
    <dgm:cxn modelId="{E0CC8ECF-C011-4234-8112-32BF0851895E}" type="presOf" srcId="{A6E8295B-31F7-48D8-BF51-5066D6AF6F51}" destId="{1543476D-3423-46D3-8A3F-75AC4E20EE2F}" srcOrd="0" destOrd="0" presId="urn:microsoft.com/office/officeart/2005/8/layout/hList7"/>
    <dgm:cxn modelId="{3E38A3B7-C480-4790-8072-63BFD8EC8F6F}" type="presOf" srcId="{50D7DA53-401E-4AD6-BE91-5CED525C8DD0}" destId="{1DD02F3C-2190-449E-8DF7-FC016D716A1E}" srcOrd="0" destOrd="0" presId="urn:microsoft.com/office/officeart/2005/8/layout/hList7"/>
    <dgm:cxn modelId="{B04FF0ED-0A0D-406E-B618-1CDD9B424417}" type="presOf" srcId="{63E848F4-0C9E-4765-9569-1DD479A713EF}" destId="{60ED5C98-0362-48BC-8257-39583C2FB37E}" srcOrd="0" destOrd="0" presId="urn:microsoft.com/office/officeart/2005/8/layout/hList7"/>
    <dgm:cxn modelId="{5126B0F9-7FFB-4AFC-8B1E-6847172E748F}" srcId="{63E848F4-0C9E-4765-9569-1DD479A713EF}" destId="{D04F5439-D307-4165-BAD2-98E1BB1F3F1E}" srcOrd="1" destOrd="0" parTransId="{14282485-5FA1-4FA6-BB39-39AB02B5518B}" sibTransId="{A6E8295B-31F7-48D8-BF51-5066D6AF6F51}"/>
    <dgm:cxn modelId="{6E36B5A1-BFC4-4445-B65E-F4CED91728C8}" type="presOf" srcId="{D04F5439-D307-4165-BAD2-98E1BB1F3F1E}" destId="{6EAA17DE-9AB4-42E8-A682-5A32D6F4172F}" srcOrd="0" destOrd="0" presId="urn:microsoft.com/office/officeart/2005/8/layout/hList7"/>
    <dgm:cxn modelId="{DDF1A08C-F437-4C48-B50D-E18237252ACC}" type="presParOf" srcId="{60ED5C98-0362-48BC-8257-39583C2FB37E}" destId="{FBC14D6D-A63A-4415-B913-2B9B63D3112C}" srcOrd="0" destOrd="0" presId="urn:microsoft.com/office/officeart/2005/8/layout/hList7"/>
    <dgm:cxn modelId="{0F8F369B-4B53-48BA-BC81-0FCD761D6EE0}" type="presParOf" srcId="{60ED5C98-0362-48BC-8257-39583C2FB37E}" destId="{89688F10-2E66-4EE0-8D96-56C43C257389}" srcOrd="1" destOrd="0" presId="urn:microsoft.com/office/officeart/2005/8/layout/hList7"/>
    <dgm:cxn modelId="{16E515BA-2612-470F-8958-8E790B8AAF69}" type="presParOf" srcId="{89688F10-2E66-4EE0-8D96-56C43C257389}" destId="{EEE2E932-E7C2-4776-8FCE-17BEE1F23BFE}" srcOrd="0" destOrd="0" presId="urn:microsoft.com/office/officeart/2005/8/layout/hList7"/>
    <dgm:cxn modelId="{1312A869-0715-446A-BDA6-5F106E40AE5E}" type="presParOf" srcId="{EEE2E932-E7C2-4776-8FCE-17BEE1F23BFE}" destId="{BA368F9D-B0EE-47DF-AD13-CAB0E6522621}" srcOrd="0" destOrd="0" presId="urn:microsoft.com/office/officeart/2005/8/layout/hList7"/>
    <dgm:cxn modelId="{0D1A90B9-4026-42BD-B9A5-BE7866D1ACF9}" type="presParOf" srcId="{EEE2E932-E7C2-4776-8FCE-17BEE1F23BFE}" destId="{6C993245-96FD-49C9-B5E3-15131807455E}" srcOrd="1" destOrd="0" presId="urn:microsoft.com/office/officeart/2005/8/layout/hList7"/>
    <dgm:cxn modelId="{FEE51A17-DFB5-4B62-87FB-B4E4D0C1A8B4}" type="presParOf" srcId="{EEE2E932-E7C2-4776-8FCE-17BEE1F23BFE}" destId="{A73668AB-E09C-42B9-A8ED-945DA7140CB6}" srcOrd="2" destOrd="0" presId="urn:microsoft.com/office/officeart/2005/8/layout/hList7"/>
    <dgm:cxn modelId="{7D991D22-7C79-4430-BE3D-A8001EEDD341}" type="presParOf" srcId="{EEE2E932-E7C2-4776-8FCE-17BEE1F23BFE}" destId="{D48D3225-F3A5-441A-A095-745AEF9E4EFE}" srcOrd="3" destOrd="0" presId="urn:microsoft.com/office/officeart/2005/8/layout/hList7"/>
    <dgm:cxn modelId="{F6E1D7C9-AA13-46DD-9150-81BA00CB9CEE}" type="presParOf" srcId="{89688F10-2E66-4EE0-8D96-56C43C257389}" destId="{1D6480EF-5D1A-476C-87CA-366AE48575EE}" srcOrd="1" destOrd="0" presId="urn:microsoft.com/office/officeart/2005/8/layout/hList7"/>
    <dgm:cxn modelId="{CFCBF929-E765-4C6E-980C-D1354E6299CA}" type="presParOf" srcId="{89688F10-2E66-4EE0-8D96-56C43C257389}" destId="{154D1455-A6BA-4103-88ED-74B6860A3C07}" srcOrd="2" destOrd="0" presId="urn:microsoft.com/office/officeart/2005/8/layout/hList7"/>
    <dgm:cxn modelId="{E0DB0D68-F4FC-459B-9AA1-8B778471A0DF}" type="presParOf" srcId="{154D1455-A6BA-4103-88ED-74B6860A3C07}" destId="{6EAA17DE-9AB4-42E8-A682-5A32D6F4172F}" srcOrd="0" destOrd="0" presId="urn:microsoft.com/office/officeart/2005/8/layout/hList7"/>
    <dgm:cxn modelId="{51E89FD5-2161-4FE8-B753-FDD800A32287}" type="presParOf" srcId="{154D1455-A6BA-4103-88ED-74B6860A3C07}" destId="{6E82D8BC-9DEA-4D93-A5A7-7823C1ED6C57}" srcOrd="1" destOrd="0" presId="urn:microsoft.com/office/officeart/2005/8/layout/hList7"/>
    <dgm:cxn modelId="{ACA89774-D36C-4720-9AF1-CA4FB7CEBEFB}" type="presParOf" srcId="{154D1455-A6BA-4103-88ED-74B6860A3C07}" destId="{9C6BE804-483D-49C8-8352-D19B954710B5}" srcOrd="2" destOrd="0" presId="urn:microsoft.com/office/officeart/2005/8/layout/hList7"/>
    <dgm:cxn modelId="{8383793A-FF33-41AA-8D44-24E9CEFF3B9B}" type="presParOf" srcId="{154D1455-A6BA-4103-88ED-74B6860A3C07}" destId="{D5235130-290B-44EB-BE35-1BD24014D0E6}" srcOrd="3" destOrd="0" presId="urn:microsoft.com/office/officeart/2005/8/layout/hList7"/>
    <dgm:cxn modelId="{27A27428-2D57-4B67-B563-FB2423C458AC}" type="presParOf" srcId="{89688F10-2E66-4EE0-8D96-56C43C257389}" destId="{1543476D-3423-46D3-8A3F-75AC4E20EE2F}" srcOrd="3" destOrd="0" presId="urn:microsoft.com/office/officeart/2005/8/layout/hList7"/>
    <dgm:cxn modelId="{5412BB42-E20A-4362-920F-A3200D757449}" type="presParOf" srcId="{89688F10-2E66-4EE0-8D96-56C43C257389}" destId="{EAFA4B41-2A13-40F1-8D1B-B91B1F09A08E}" srcOrd="4" destOrd="0" presId="urn:microsoft.com/office/officeart/2005/8/layout/hList7"/>
    <dgm:cxn modelId="{2DC0FD0B-C7CB-406D-B40F-09A7EC0A151D}" type="presParOf" srcId="{EAFA4B41-2A13-40F1-8D1B-B91B1F09A08E}" destId="{1DD02F3C-2190-449E-8DF7-FC016D716A1E}" srcOrd="0" destOrd="0" presId="urn:microsoft.com/office/officeart/2005/8/layout/hList7"/>
    <dgm:cxn modelId="{0111A068-FCAB-428C-9DFC-80D8D76AFBEA}" type="presParOf" srcId="{EAFA4B41-2A13-40F1-8D1B-B91B1F09A08E}" destId="{09301939-4CFF-4188-AB3B-2E9BC06505D2}" srcOrd="1" destOrd="0" presId="urn:microsoft.com/office/officeart/2005/8/layout/hList7"/>
    <dgm:cxn modelId="{80C2B847-2917-4511-9A86-52B54FFC05FF}" type="presParOf" srcId="{EAFA4B41-2A13-40F1-8D1B-B91B1F09A08E}" destId="{B19E8E64-E82B-4463-B599-61C84C1AC9F2}" srcOrd="2" destOrd="0" presId="urn:microsoft.com/office/officeart/2005/8/layout/hList7"/>
    <dgm:cxn modelId="{4C46F9A8-AF96-4DE9-ABAA-797DA64B776B}" type="presParOf" srcId="{EAFA4B41-2A13-40F1-8D1B-B91B1F09A08E}" destId="{636338EA-F4C4-44EE-9968-BB6DA71D748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DEE4BD-C062-4F86-B1E2-642C141CC849}" type="doc">
      <dgm:prSet loTypeId="urn:microsoft.com/office/officeart/2005/8/layout/list1" loCatId="list" qsTypeId="urn:microsoft.com/office/officeart/2005/8/quickstyle/simple5" qsCatId="simple" csTypeId="urn:microsoft.com/office/officeart/2005/8/colors/accent0_3" csCatId="mainScheme" phldr="1"/>
      <dgm:spPr/>
      <dgm:t>
        <a:bodyPr/>
        <a:lstStyle/>
        <a:p>
          <a:endParaRPr lang="en-US"/>
        </a:p>
      </dgm:t>
    </dgm:pt>
    <dgm:pt modelId="{BC3D1C40-41EA-4D0F-95DF-6297810C5763}">
      <dgm:prSet phldrT="[Text]"/>
      <dgm:spPr/>
      <dgm:t>
        <a:bodyPr/>
        <a:lstStyle/>
        <a:p>
          <a:r>
            <a:rPr lang="en-US" err="1">
              <a:cs typeface="Calibri"/>
            </a:rPr>
            <a:t>Préparation</a:t>
          </a:r>
        </a:p>
      </dgm:t>
    </dgm:pt>
    <dgm:pt modelId="{91CAA5DF-B268-448D-A8A1-7F92D7040482}" type="parTrans" cxnId="{394150D7-25EE-42D6-818B-D7CC27FFD62A}">
      <dgm:prSet/>
      <dgm:spPr/>
      <dgm:t>
        <a:bodyPr/>
        <a:lstStyle/>
        <a:p>
          <a:endParaRPr lang="en-US"/>
        </a:p>
      </dgm:t>
    </dgm:pt>
    <dgm:pt modelId="{F8A96860-1242-40CA-B44C-35334BC28A97}" type="sibTrans" cxnId="{394150D7-25EE-42D6-818B-D7CC27FFD62A}">
      <dgm:prSet/>
      <dgm:spPr/>
      <dgm:t>
        <a:bodyPr/>
        <a:lstStyle/>
        <a:p>
          <a:endParaRPr lang="en-US"/>
        </a:p>
      </dgm:t>
    </dgm:pt>
    <dgm:pt modelId="{28449237-FE1C-4C68-803D-6B24B402EBAE}">
      <dgm:prSet phldrT="[Text]"/>
      <dgm:spPr/>
      <dgm:t>
        <a:bodyPr/>
        <a:lstStyle/>
        <a:p>
          <a:r>
            <a:rPr lang="en-US" dirty="0">
              <a:cs typeface="Calibri"/>
            </a:rPr>
            <a:t>Rencontre </a:t>
          </a:r>
          <a:r>
            <a:rPr lang="en-US" dirty="0" err="1">
              <a:cs typeface="Calibri"/>
            </a:rPr>
            <a:t>président</a:t>
          </a:r>
          <a:r>
            <a:rPr lang="en-US" dirty="0">
              <a:cs typeface="Calibri"/>
            </a:rPr>
            <a:t> CM</a:t>
          </a:r>
        </a:p>
      </dgm:t>
    </dgm:pt>
    <dgm:pt modelId="{80DCC917-3726-4FAF-848E-09677788D88F}" type="parTrans" cxnId="{CCF29050-6A0D-4B78-B212-479BAD1E98FE}">
      <dgm:prSet/>
      <dgm:spPr/>
      <dgm:t>
        <a:bodyPr/>
        <a:lstStyle/>
        <a:p>
          <a:endParaRPr lang="en-US"/>
        </a:p>
      </dgm:t>
    </dgm:pt>
    <dgm:pt modelId="{AA8AB9D9-3094-4386-9B73-6EFDCBEAF8E8}" type="sibTrans" cxnId="{CCF29050-6A0D-4B78-B212-479BAD1E98FE}">
      <dgm:prSet/>
      <dgm:spPr/>
      <dgm:t>
        <a:bodyPr/>
        <a:lstStyle/>
        <a:p>
          <a:endParaRPr lang="en-US"/>
        </a:p>
      </dgm:t>
    </dgm:pt>
    <dgm:pt modelId="{F4BFCC51-35CB-4F2A-ACDF-D3059C2F2CEF}">
      <dgm:prSet phldrT="[Text]"/>
      <dgm:spPr/>
      <dgm:t>
        <a:bodyPr/>
        <a:lstStyle/>
        <a:p>
          <a:r>
            <a:rPr lang="en-US" dirty="0" err="1">
              <a:cs typeface="Calibri"/>
            </a:rPr>
            <a:t>Décision</a:t>
          </a:r>
          <a:r>
            <a:rPr lang="en-US" dirty="0">
              <a:cs typeface="Calibri"/>
            </a:rPr>
            <a:t>  1 senior et 1 junior</a:t>
          </a:r>
        </a:p>
      </dgm:t>
    </dgm:pt>
    <dgm:pt modelId="{34FCDBE4-B25A-4CA1-AD33-29127924074F}" type="parTrans" cxnId="{47C0776F-593C-4976-99C6-5F4C31C9F6F9}">
      <dgm:prSet/>
      <dgm:spPr/>
      <dgm:t>
        <a:bodyPr/>
        <a:lstStyle/>
        <a:p>
          <a:endParaRPr lang="en-US"/>
        </a:p>
      </dgm:t>
    </dgm:pt>
    <dgm:pt modelId="{C9C9B47E-FF39-44B2-BA27-1E37060031D6}" type="sibTrans" cxnId="{47C0776F-593C-4976-99C6-5F4C31C9F6F9}">
      <dgm:prSet/>
      <dgm:spPr/>
      <dgm:t>
        <a:bodyPr/>
        <a:lstStyle/>
        <a:p>
          <a:endParaRPr lang="en-US"/>
        </a:p>
      </dgm:t>
    </dgm:pt>
    <dgm:pt modelId="{4CBAFF97-1154-4BED-B6EB-3CBBDD568936}">
      <dgm:prSet phldrT="[Text]"/>
      <dgm:spPr/>
      <dgm:t>
        <a:bodyPr/>
        <a:lstStyle/>
        <a:p>
          <a:r>
            <a:rPr lang="en-US" dirty="0">
              <a:cs typeface="Calibri"/>
            </a:rPr>
            <a:t>Constitution et travaux via GT</a:t>
          </a:r>
        </a:p>
      </dgm:t>
    </dgm:pt>
    <dgm:pt modelId="{4A0DAB8B-71B4-4718-B8D1-08654D2556B2}" type="parTrans" cxnId="{B2FBAE92-9243-41D3-A446-95DFC9DC8065}">
      <dgm:prSet/>
      <dgm:spPr/>
      <dgm:t>
        <a:bodyPr/>
        <a:lstStyle/>
        <a:p>
          <a:endParaRPr lang="en-US"/>
        </a:p>
      </dgm:t>
    </dgm:pt>
    <dgm:pt modelId="{EC8D561B-8C00-405A-9D22-2B2331FC83BF}" type="sibTrans" cxnId="{B2FBAE92-9243-41D3-A446-95DFC9DC8065}">
      <dgm:prSet/>
      <dgm:spPr/>
      <dgm:t>
        <a:bodyPr/>
        <a:lstStyle/>
        <a:p>
          <a:endParaRPr lang="en-US"/>
        </a:p>
      </dgm:t>
    </dgm:pt>
    <dgm:pt modelId="{A0FD1AE8-5613-49A9-A0D8-C3A3D8E0B285}">
      <dgm:prSet phldrT="[Text]"/>
      <dgm:spPr/>
      <dgm:t>
        <a:bodyPr/>
        <a:lstStyle/>
        <a:p>
          <a:r>
            <a:rPr lang="en-US" dirty="0" err="1">
              <a:cs typeface="Calibri"/>
            </a:rPr>
            <a:t>OJ,proposition</a:t>
          </a:r>
        </a:p>
      </dgm:t>
    </dgm:pt>
    <dgm:pt modelId="{AADB6B34-D5CF-473C-95A8-D37E17C47976}" type="parTrans" cxnId="{B61F249D-52E3-466A-919A-4E6252E7B925}">
      <dgm:prSet/>
      <dgm:spPr/>
      <dgm:t>
        <a:bodyPr/>
        <a:lstStyle/>
        <a:p>
          <a:endParaRPr lang="en-US"/>
        </a:p>
      </dgm:t>
    </dgm:pt>
    <dgm:pt modelId="{090A3200-EBE8-408D-8C9C-24AEB2948172}" type="sibTrans" cxnId="{B61F249D-52E3-466A-919A-4E6252E7B925}">
      <dgm:prSet/>
      <dgm:spPr/>
      <dgm:t>
        <a:bodyPr/>
        <a:lstStyle/>
        <a:p>
          <a:endParaRPr lang="en-US"/>
        </a:p>
      </dgm:t>
    </dgm:pt>
    <dgm:pt modelId="{4CF6929D-CFBF-490F-8BC2-6BB9650CAA4A}">
      <dgm:prSet phldrT="[Text]"/>
      <dgm:spPr/>
      <dgm:t>
        <a:bodyPr/>
        <a:lstStyle/>
        <a:p>
          <a:r>
            <a:rPr lang="en-US" dirty="0">
              <a:cs typeface="Calibri"/>
            </a:rPr>
            <a:t>Construction  sous </a:t>
          </a:r>
          <a:r>
            <a:rPr lang="en-US" dirty="0" err="1">
              <a:cs typeface="Calibri"/>
            </a:rPr>
            <a:t>forme</a:t>
          </a:r>
          <a:r>
            <a:rPr lang="en-US" dirty="0">
              <a:cs typeface="Calibri"/>
            </a:rPr>
            <a:t> </a:t>
          </a:r>
          <a:r>
            <a:rPr lang="en-US" dirty="0" err="1">
              <a:cs typeface="Calibri"/>
            </a:rPr>
            <a:t>itérative</a:t>
          </a:r>
          <a:r>
            <a:rPr lang="en-US" dirty="0">
              <a:cs typeface="Calibri"/>
            </a:rPr>
            <a:t>&gt; </a:t>
          </a:r>
          <a:r>
            <a:rPr lang="en-US" dirty="0" err="1">
              <a:cs typeface="Calibri"/>
            </a:rPr>
            <a:t>forme</a:t>
          </a:r>
          <a:r>
            <a:rPr lang="en-US" dirty="0">
              <a:cs typeface="Calibri"/>
            </a:rPr>
            <a:t> finale</a:t>
          </a:r>
        </a:p>
      </dgm:t>
    </dgm:pt>
    <dgm:pt modelId="{20293AA9-C867-489E-939A-210CE24D6CE4}" type="parTrans" cxnId="{2EA1A1A2-7BC9-4A6E-80C7-2E50123008BB}">
      <dgm:prSet/>
      <dgm:spPr/>
      <dgm:t>
        <a:bodyPr/>
        <a:lstStyle/>
        <a:p>
          <a:endParaRPr lang="en-US"/>
        </a:p>
      </dgm:t>
    </dgm:pt>
    <dgm:pt modelId="{A6C723FA-BD40-4A22-834A-6D68DA56842E}" type="sibTrans" cxnId="{2EA1A1A2-7BC9-4A6E-80C7-2E50123008BB}">
      <dgm:prSet/>
      <dgm:spPr/>
      <dgm:t>
        <a:bodyPr/>
        <a:lstStyle/>
        <a:p>
          <a:endParaRPr lang="en-US"/>
        </a:p>
      </dgm:t>
    </dgm:pt>
    <dgm:pt modelId="{7A15E9AF-F94E-450B-98C6-A3C6F975141C}">
      <dgm:prSet phldrT="[Text]"/>
      <dgm:spPr/>
      <dgm:t>
        <a:bodyPr/>
        <a:lstStyle/>
        <a:p>
          <a:r>
            <a:rPr lang="en-US" dirty="0">
              <a:cs typeface="Calibri"/>
            </a:rPr>
            <a:t>Validation GT et CM phase finale</a:t>
          </a:r>
        </a:p>
      </dgm:t>
    </dgm:pt>
    <dgm:pt modelId="{EF685458-E37E-4C19-B0D0-A046582EB808}" type="parTrans" cxnId="{0903EF5E-F3B6-4060-9B26-E3F0638E0BFC}">
      <dgm:prSet/>
      <dgm:spPr/>
      <dgm:t>
        <a:bodyPr/>
        <a:lstStyle/>
        <a:p>
          <a:endParaRPr lang="en-US"/>
        </a:p>
      </dgm:t>
    </dgm:pt>
    <dgm:pt modelId="{E28699A8-7763-41B7-A030-D710C4537A01}" type="sibTrans" cxnId="{0903EF5E-F3B6-4060-9B26-E3F0638E0BFC}">
      <dgm:prSet/>
      <dgm:spPr/>
      <dgm:t>
        <a:bodyPr/>
        <a:lstStyle/>
        <a:p>
          <a:endParaRPr lang="en-US"/>
        </a:p>
      </dgm:t>
    </dgm:pt>
    <dgm:pt modelId="{EA5FC80B-B225-47ED-9E57-A5F34F91BD7B}">
      <dgm:prSet phldrT="[Text]"/>
      <dgm:spPr/>
      <dgm:t>
        <a:bodyPr/>
        <a:lstStyle/>
        <a:p>
          <a:r>
            <a:rPr lang="en-US" dirty="0">
              <a:cs typeface="Calibri"/>
            </a:rPr>
            <a:t>Information MCS </a:t>
          </a:r>
        </a:p>
      </dgm:t>
    </dgm:pt>
    <dgm:pt modelId="{D8A5EBB8-D021-4B09-B8CC-1465AD18950A}" type="parTrans" cxnId="{09BD69BB-E247-4559-8CF2-E83571410BA3}">
      <dgm:prSet/>
      <dgm:spPr/>
      <dgm:t>
        <a:bodyPr/>
        <a:lstStyle/>
        <a:p>
          <a:endParaRPr lang="en-US"/>
        </a:p>
      </dgm:t>
    </dgm:pt>
    <dgm:pt modelId="{107774B4-BC3F-49FD-95CE-C27FE72C30B7}" type="sibTrans" cxnId="{09BD69BB-E247-4559-8CF2-E83571410BA3}">
      <dgm:prSet/>
      <dgm:spPr/>
      <dgm:t>
        <a:bodyPr/>
        <a:lstStyle/>
        <a:p>
          <a:endParaRPr lang="en-US"/>
        </a:p>
      </dgm:t>
    </dgm:pt>
    <dgm:pt modelId="{56DAD75E-36F8-430E-A677-2F85A2212063}">
      <dgm:prSet phldrT="[Text]"/>
      <dgm:spPr/>
      <dgm:t>
        <a:bodyPr/>
        <a:lstStyle/>
        <a:p>
          <a:r>
            <a:rPr lang="en-US" dirty="0" err="1">
              <a:cs typeface="Calibri"/>
            </a:rPr>
            <a:t>Chaque</a:t>
          </a:r>
          <a:r>
            <a:rPr lang="en-US" dirty="0">
              <a:cs typeface="Calibri"/>
            </a:rPr>
            <a:t> </a:t>
          </a:r>
          <a:r>
            <a:rPr lang="en-US" dirty="0" err="1">
              <a:cs typeface="Calibri"/>
            </a:rPr>
            <a:t>réunion</a:t>
          </a:r>
          <a:r>
            <a:rPr lang="en-US" dirty="0">
              <a:cs typeface="Calibri"/>
            </a:rPr>
            <a:t> MCS</a:t>
          </a:r>
        </a:p>
      </dgm:t>
    </dgm:pt>
    <dgm:pt modelId="{B46C6A99-7FD7-4513-A523-5E407CAA9D3C}" type="parTrans" cxnId="{51AF0D34-6E4D-4E9E-B9C7-D565C3AD3DA2}">
      <dgm:prSet/>
      <dgm:spPr/>
      <dgm:t>
        <a:bodyPr/>
        <a:lstStyle/>
        <a:p>
          <a:endParaRPr lang="en-US"/>
        </a:p>
      </dgm:t>
    </dgm:pt>
    <dgm:pt modelId="{279B7935-F949-47C1-9CAC-56659ED9EB3F}" type="sibTrans" cxnId="{51AF0D34-6E4D-4E9E-B9C7-D565C3AD3DA2}">
      <dgm:prSet/>
      <dgm:spPr/>
      <dgm:t>
        <a:bodyPr/>
        <a:lstStyle/>
        <a:p>
          <a:endParaRPr lang="en-US"/>
        </a:p>
      </dgm:t>
    </dgm:pt>
    <dgm:pt modelId="{6F0D42CB-78D1-4EB7-A3BA-05294C45CDD9}">
      <dgm:prSet phldrT="[Text]"/>
      <dgm:spPr/>
      <dgm:t>
        <a:bodyPr/>
        <a:lstStyle/>
        <a:p>
          <a:r>
            <a:rPr lang="en-US" dirty="0">
              <a:cs typeface="Calibri"/>
            </a:rPr>
            <a:t>Avis constitution </a:t>
          </a:r>
          <a:r>
            <a:rPr lang="en-US" dirty="0" err="1">
              <a:cs typeface="Calibri"/>
            </a:rPr>
            <a:t>groupe</a:t>
          </a:r>
          <a:endParaRPr lang="en-US" dirty="0">
            <a:cs typeface="Calibri"/>
          </a:endParaRPr>
        </a:p>
      </dgm:t>
    </dgm:pt>
    <dgm:pt modelId="{2AE92E55-152F-4C9F-B0A6-EE6C0055FA89}" type="parTrans" cxnId="{5CDDA38B-825A-4AD1-BF40-3E06292BA1EE}">
      <dgm:prSet/>
      <dgm:spPr/>
    </dgm:pt>
    <dgm:pt modelId="{5241D1D8-CA18-4FB6-9532-D08A74B8DB6D}" type="sibTrans" cxnId="{5CDDA38B-825A-4AD1-BF40-3E06292BA1EE}">
      <dgm:prSet/>
      <dgm:spPr/>
    </dgm:pt>
    <dgm:pt modelId="{0D42F8A8-7623-4A2E-8A9C-5CDDE70D3C58}">
      <dgm:prSet phldrT="[Text]"/>
      <dgm:spPr/>
      <dgm:t>
        <a:bodyPr/>
        <a:lstStyle/>
        <a:p>
          <a:r>
            <a:rPr lang="en-US" dirty="0">
              <a:cs typeface="Calibri"/>
            </a:rPr>
            <a:t>Réunion </a:t>
          </a:r>
          <a:r>
            <a:rPr lang="en-US" dirty="0" err="1">
              <a:cs typeface="Calibri"/>
            </a:rPr>
            <a:t>plénière</a:t>
          </a:r>
        </a:p>
      </dgm:t>
    </dgm:pt>
    <dgm:pt modelId="{592F6C7E-A15F-49FF-B6AB-C30FBEDEC6C0}" type="parTrans" cxnId="{FFC5BAF1-AA10-42A7-9167-0A94EF2F1F6B}">
      <dgm:prSet/>
      <dgm:spPr/>
    </dgm:pt>
    <dgm:pt modelId="{25BE8701-255E-4495-9152-900C7C6BDF76}" type="sibTrans" cxnId="{FFC5BAF1-AA10-42A7-9167-0A94EF2F1F6B}">
      <dgm:prSet/>
      <dgm:spPr/>
    </dgm:pt>
    <dgm:pt modelId="{7CF63943-DEB0-472F-A553-373E982B8DB9}">
      <dgm:prSet phldrT="[Text]"/>
      <dgm:spPr/>
      <dgm:t>
        <a:bodyPr/>
        <a:lstStyle/>
        <a:p>
          <a:r>
            <a:rPr lang="en-US" dirty="0" err="1">
              <a:cs typeface="Calibri"/>
            </a:rPr>
            <a:t>Exemple</a:t>
          </a:r>
          <a:r>
            <a:rPr lang="en-US" dirty="0">
              <a:cs typeface="Calibri"/>
            </a:rPr>
            <a:t> via DM(JLP)</a:t>
          </a:r>
        </a:p>
      </dgm:t>
    </dgm:pt>
    <dgm:pt modelId="{10FE158F-F769-46B8-9867-07E3F30031DA}" type="parTrans" cxnId="{B9C0FD11-BB38-48C0-9CD8-036530CC5025}">
      <dgm:prSet/>
      <dgm:spPr/>
    </dgm:pt>
    <dgm:pt modelId="{FD932703-3A6F-4C7D-920C-21A5EDEF99C0}" type="sibTrans" cxnId="{B9C0FD11-BB38-48C0-9CD8-036530CC5025}">
      <dgm:prSet/>
      <dgm:spPr/>
    </dgm:pt>
    <dgm:pt modelId="{AA38C7E6-5364-4857-AF03-25F872C0CEAC}" type="pres">
      <dgm:prSet presAssocID="{6DDEE4BD-C062-4F86-B1E2-642C141CC849}" presName="linear" presStyleCnt="0">
        <dgm:presLayoutVars>
          <dgm:dir/>
          <dgm:animLvl val="lvl"/>
          <dgm:resizeHandles val="exact"/>
        </dgm:presLayoutVars>
      </dgm:prSet>
      <dgm:spPr/>
      <dgm:t>
        <a:bodyPr/>
        <a:lstStyle/>
        <a:p>
          <a:endParaRPr lang="fr-BE"/>
        </a:p>
      </dgm:t>
    </dgm:pt>
    <dgm:pt modelId="{E655D1EC-4916-415F-BB45-1A9CA8AD735E}" type="pres">
      <dgm:prSet presAssocID="{BC3D1C40-41EA-4D0F-95DF-6297810C5763}" presName="parentLin" presStyleCnt="0"/>
      <dgm:spPr/>
    </dgm:pt>
    <dgm:pt modelId="{23AB79B6-EBE3-470B-91DE-E3D20F879920}" type="pres">
      <dgm:prSet presAssocID="{BC3D1C40-41EA-4D0F-95DF-6297810C5763}" presName="parentLeftMargin" presStyleLbl="node1" presStyleIdx="0" presStyleCnt="3"/>
      <dgm:spPr/>
      <dgm:t>
        <a:bodyPr/>
        <a:lstStyle/>
        <a:p>
          <a:endParaRPr lang="fr-BE"/>
        </a:p>
      </dgm:t>
    </dgm:pt>
    <dgm:pt modelId="{325132CC-5AF5-4F71-93A9-8DD70A0FE6D6}" type="pres">
      <dgm:prSet presAssocID="{BC3D1C40-41EA-4D0F-95DF-6297810C5763}" presName="parentText" presStyleLbl="node1" presStyleIdx="0" presStyleCnt="3">
        <dgm:presLayoutVars>
          <dgm:chMax val="0"/>
          <dgm:bulletEnabled val="1"/>
        </dgm:presLayoutVars>
      </dgm:prSet>
      <dgm:spPr/>
      <dgm:t>
        <a:bodyPr/>
        <a:lstStyle/>
        <a:p>
          <a:endParaRPr lang="fr-BE"/>
        </a:p>
      </dgm:t>
    </dgm:pt>
    <dgm:pt modelId="{D5EAB01E-1C6D-4DD7-BAFF-799F9E80416D}" type="pres">
      <dgm:prSet presAssocID="{BC3D1C40-41EA-4D0F-95DF-6297810C5763}" presName="negativeSpace" presStyleCnt="0"/>
      <dgm:spPr/>
    </dgm:pt>
    <dgm:pt modelId="{6619E3BD-2028-4195-8309-52DBFB7F6ACA}" type="pres">
      <dgm:prSet presAssocID="{BC3D1C40-41EA-4D0F-95DF-6297810C5763}" presName="childText" presStyleLbl="conFgAcc1" presStyleIdx="0" presStyleCnt="3">
        <dgm:presLayoutVars>
          <dgm:bulletEnabled val="1"/>
        </dgm:presLayoutVars>
      </dgm:prSet>
      <dgm:spPr/>
      <dgm:t>
        <a:bodyPr/>
        <a:lstStyle/>
        <a:p>
          <a:endParaRPr lang="fr-BE"/>
        </a:p>
      </dgm:t>
    </dgm:pt>
    <dgm:pt modelId="{4D82DAD6-42B8-4E37-943A-2040B7219C65}" type="pres">
      <dgm:prSet presAssocID="{F8A96860-1242-40CA-B44C-35334BC28A97}" presName="spaceBetweenRectangles" presStyleCnt="0"/>
      <dgm:spPr/>
    </dgm:pt>
    <dgm:pt modelId="{3A80B1FD-218B-4EC7-B3A7-212AABDBF359}" type="pres">
      <dgm:prSet presAssocID="{4CBAFF97-1154-4BED-B6EB-3CBBDD568936}" presName="parentLin" presStyleCnt="0"/>
      <dgm:spPr/>
    </dgm:pt>
    <dgm:pt modelId="{7789955A-086C-4831-AE72-08A4D62C974D}" type="pres">
      <dgm:prSet presAssocID="{4CBAFF97-1154-4BED-B6EB-3CBBDD568936}" presName="parentLeftMargin" presStyleLbl="node1" presStyleIdx="0" presStyleCnt="3"/>
      <dgm:spPr/>
      <dgm:t>
        <a:bodyPr/>
        <a:lstStyle/>
        <a:p>
          <a:endParaRPr lang="fr-BE"/>
        </a:p>
      </dgm:t>
    </dgm:pt>
    <dgm:pt modelId="{844B7640-3E93-4D12-B62C-EA01782EA0A7}" type="pres">
      <dgm:prSet presAssocID="{4CBAFF97-1154-4BED-B6EB-3CBBDD568936}" presName="parentText" presStyleLbl="node1" presStyleIdx="1" presStyleCnt="3">
        <dgm:presLayoutVars>
          <dgm:chMax val="0"/>
          <dgm:bulletEnabled val="1"/>
        </dgm:presLayoutVars>
      </dgm:prSet>
      <dgm:spPr/>
      <dgm:t>
        <a:bodyPr/>
        <a:lstStyle/>
        <a:p>
          <a:endParaRPr lang="fr-BE"/>
        </a:p>
      </dgm:t>
    </dgm:pt>
    <dgm:pt modelId="{3C111EBC-0FE2-47DF-B40D-6F31CEB6948E}" type="pres">
      <dgm:prSet presAssocID="{4CBAFF97-1154-4BED-B6EB-3CBBDD568936}" presName="negativeSpace" presStyleCnt="0"/>
      <dgm:spPr/>
    </dgm:pt>
    <dgm:pt modelId="{A84E2C8F-2E43-4C7B-BAC5-93840987204C}" type="pres">
      <dgm:prSet presAssocID="{4CBAFF97-1154-4BED-B6EB-3CBBDD568936}" presName="childText" presStyleLbl="conFgAcc1" presStyleIdx="1" presStyleCnt="3">
        <dgm:presLayoutVars>
          <dgm:bulletEnabled val="1"/>
        </dgm:presLayoutVars>
      </dgm:prSet>
      <dgm:spPr/>
      <dgm:t>
        <a:bodyPr/>
        <a:lstStyle/>
        <a:p>
          <a:endParaRPr lang="fr-BE"/>
        </a:p>
      </dgm:t>
    </dgm:pt>
    <dgm:pt modelId="{7854E8F7-F692-41D1-B243-2EEC8B196AAB}" type="pres">
      <dgm:prSet presAssocID="{EC8D561B-8C00-405A-9D22-2B2331FC83BF}" presName="spaceBetweenRectangles" presStyleCnt="0"/>
      <dgm:spPr/>
    </dgm:pt>
    <dgm:pt modelId="{ABBC935A-1F8D-408E-BF1B-CDA74E9A37D4}" type="pres">
      <dgm:prSet presAssocID="{EA5FC80B-B225-47ED-9E57-A5F34F91BD7B}" presName="parentLin" presStyleCnt="0"/>
      <dgm:spPr/>
    </dgm:pt>
    <dgm:pt modelId="{AEA5EF7E-C837-4D18-A4FE-50B94AF606FB}" type="pres">
      <dgm:prSet presAssocID="{EA5FC80B-B225-47ED-9E57-A5F34F91BD7B}" presName="parentLeftMargin" presStyleLbl="node1" presStyleIdx="1" presStyleCnt="3"/>
      <dgm:spPr/>
      <dgm:t>
        <a:bodyPr/>
        <a:lstStyle/>
        <a:p>
          <a:endParaRPr lang="fr-BE"/>
        </a:p>
      </dgm:t>
    </dgm:pt>
    <dgm:pt modelId="{675CA465-0D56-41B7-809F-01B4EBD1206D}" type="pres">
      <dgm:prSet presAssocID="{EA5FC80B-B225-47ED-9E57-A5F34F91BD7B}" presName="parentText" presStyleLbl="node1" presStyleIdx="2" presStyleCnt="3">
        <dgm:presLayoutVars>
          <dgm:chMax val="0"/>
          <dgm:bulletEnabled val="1"/>
        </dgm:presLayoutVars>
      </dgm:prSet>
      <dgm:spPr/>
      <dgm:t>
        <a:bodyPr/>
        <a:lstStyle/>
        <a:p>
          <a:endParaRPr lang="fr-BE"/>
        </a:p>
      </dgm:t>
    </dgm:pt>
    <dgm:pt modelId="{24F3F902-49E8-4E1E-BE86-6DF6A5737825}" type="pres">
      <dgm:prSet presAssocID="{EA5FC80B-B225-47ED-9E57-A5F34F91BD7B}" presName="negativeSpace" presStyleCnt="0"/>
      <dgm:spPr/>
    </dgm:pt>
    <dgm:pt modelId="{FEE23455-857B-45C6-A4B2-9752F1DB0EEC}" type="pres">
      <dgm:prSet presAssocID="{EA5FC80B-B225-47ED-9E57-A5F34F91BD7B}" presName="childText" presStyleLbl="conFgAcc1" presStyleIdx="2" presStyleCnt="3">
        <dgm:presLayoutVars>
          <dgm:bulletEnabled val="1"/>
        </dgm:presLayoutVars>
      </dgm:prSet>
      <dgm:spPr/>
      <dgm:t>
        <a:bodyPr/>
        <a:lstStyle/>
        <a:p>
          <a:endParaRPr lang="fr-BE"/>
        </a:p>
      </dgm:t>
    </dgm:pt>
  </dgm:ptLst>
  <dgm:cxnLst>
    <dgm:cxn modelId="{B61F249D-52E3-466A-919A-4E6252E7B925}" srcId="{4CBAFF97-1154-4BED-B6EB-3CBBDD568936}" destId="{A0FD1AE8-5613-49A9-A0D8-C3A3D8E0B285}" srcOrd="0" destOrd="0" parTransId="{AADB6B34-D5CF-473C-95A8-D37E17C47976}" sibTransId="{090A3200-EBE8-408D-8C9C-24AEB2948172}"/>
    <dgm:cxn modelId="{EC61070A-C938-457A-9383-331944022E16}" type="presOf" srcId="{EA5FC80B-B225-47ED-9E57-A5F34F91BD7B}" destId="{675CA465-0D56-41B7-809F-01B4EBD1206D}" srcOrd="1" destOrd="0" presId="urn:microsoft.com/office/officeart/2005/8/layout/list1"/>
    <dgm:cxn modelId="{86A7B0F2-277D-4DB3-B7F3-25FDC87182CB}" type="presOf" srcId="{4CBAFF97-1154-4BED-B6EB-3CBBDD568936}" destId="{7789955A-086C-4831-AE72-08A4D62C974D}" srcOrd="0" destOrd="0" presId="urn:microsoft.com/office/officeart/2005/8/layout/list1"/>
    <dgm:cxn modelId="{B9C0FD11-BB38-48C0-9CD8-036530CC5025}" srcId="{EA5FC80B-B225-47ED-9E57-A5F34F91BD7B}" destId="{7CF63943-DEB0-472F-A553-373E982B8DB9}" srcOrd="2" destOrd="0" parTransId="{10FE158F-F769-46B8-9867-07E3F30031DA}" sibTransId="{FD932703-3A6F-4C7D-920C-21A5EDEF99C0}"/>
    <dgm:cxn modelId="{E7B5C40F-6634-4736-B185-B57666F60131}" type="presOf" srcId="{BC3D1C40-41EA-4D0F-95DF-6297810C5763}" destId="{23AB79B6-EBE3-470B-91DE-E3D20F879920}" srcOrd="0" destOrd="0" presId="urn:microsoft.com/office/officeart/2005/8/layout/list1"/>
    <dgm:cxn modelId="{5CDDA38B-825A-4AD1-BF40-3E06292BA1EE}" srcId="{BC3D1C40-41EA-4D0F-95DF-6297810C5763}" destId="{6F0D42CB-78D1-4EB7-A3BA-05294C45CDD9}" srcOrd="1" destOrd="0" parTransId="{2AE92E55-152F-4C9F-B0A6-EE6C0055FA89}" sibTransId="{5241D1D8-CA18-4FB6-9532-D08A74B8DB6D}"/>
    <dgm:cxn modelId="{0318B01D-80C2-4B17-9CBD-1720B6CB6692}" type="presOf" srcId="{4CF6929D-CFBF-490F-8BC2-6BB9650CAA4A}" destId="{A84E2C8F-2E43-4C7B-BAC5-93840987204C}" srcOrd="0" destOrd="1" presId="urn:microsoft.com/office/officeart/2005/8/layout/list1"/>
    <dgm:cxn modelId="{A9B93279-950B-46E1-B87C-6F19BC8E1B06}" type="presOf" srcId="{EA5FC80B-B225-47ED-9E57-A5F34F91BD7B}" destId="{AEA5EF7E-C837-4D18-A4FE-50B94AF606FB}" srcOrd="0" destOrd="0" presId="urn:microsoft.com/office/officeart/2005/8/layout/list1"/>
    <dgm:cxn modelId="{C4AFFE8E-F9E9-44F5-975E-D55E9104654E}" type="presOf" srcId="{4CBAFF97-1154-4BED-B6EB-3CBBDD568936}" destId="{844B7640-3E93-4D12-B62C-EA01782EA0A7}" srcOrd="1" destOrd="0" presId="urn:microsoft.com/office/officeart/2005/8/layout/list1"/>
    <dgm:cxn modelId="{8F188F91-8E59-40E1-92F0-A566FDFA6D82}" type="presOf" srcId="{6DDEE4BD-C062-4F86-B1E2-642C141CC849}" destId="{AA38C7E6-5364-4857-AF03-25F872C0CEAC}" srcOrd="0" destOrd="0" presId="urn:microsoft.com/office/officeart/2005/8/layout/list1"/>
    <dgm:cxn modelId="{09BD69BB-E247-4559-8CF2-E83571410BA3}" srcId="{6DDEE4BD-C062-4F86-B1E2-642C141CC849}" destId="{EA5FC80B-B225-47ED-9E57-A5F34F91BD7B}" srcOrd="2" destOrd="0" parTransId="{D8A5EBB8-D021-4B09-B8CC-1465AD18950A}" sibTransId="{107774B4-BC3F-49FD-95CE-C27FE72C30B7}"/>
    <dgm:cxn modelId="{D7629FF9-B99D-43E6-9045-0CB69B3CECCC}" type="presOf" srcId="{7CF63943-DEB0-472F-A553-373E982B8DB9}" destId="{FEE23455-857B-45C6-A4B2-9752F1DB0EEC}" srcOrd="0" destOrd="2" presId="urn:microsoft.com/office/officeart/2005/8/layout/list1"/>
    <dgm:cxn modelId="{B2FBAE92-9243-41D3-A446-95DFC9DC8065}" srcId="{6DDEE4BD-C062-4F86-B1E2-642C141CC849}" destId="{4CBAFF97-1154-4BED-B6EB-3CBBDD568936}" srcOrd="1" destOrd="0" parTransId="{4A0DAB8B-71B4-4718-B8D1-08654D2556B2}" sibTransId="{EC8D561B-8C00-405A-9D22-2B2331FC83BF}"/>
    <dgm:cxn modelId="{899E173E-746E-4B75-9E23-FAC19D6954DB}" type="presOf" srcId="{7A15E9AF-F94E-450B-98C6-A3C6F975141C}" destId="{A84E2C8F-2E43-4C7B-BAC5-93840987204C}" srcOrd="0" destOrd="2" presId="urn:microsoft.com/office/officeart/2005/8/layout/list1"/>
    <dgm:cxn modelId="{3E29D02B-F809-4D95-BC2C-C46E8E82CF3E}" type="presOf" srcId="{56DAD75E-36F8-430E-A677-2F85A2212063}" destId="{FEE23455-857B-45C6-A4B2-9752F1DB0EEC}" srcOrd="0" destOrd="0" presId="urn:microsoft.com/office/officeart/2005/8/layout/list1"/>
    <dgm:cxn modelId="{0903EF5E-F3B6-4060-9B26-E3F0638E0BFC}" srcId="{4CBAFF97-1154-4BED-B6EB-3CBBDD568936}" destId="{7A15E9AF-F94E-450B-98C6-A3C6F975141C}" srcOrd="2" destOrd="0" parTransId="{EF685458-E37E-4C19-B0D0-A046582EB808}" sibTransId="{E28699A8-7763-41B7-A030-D710C4537A01}"/>
    <dgm:cxn modelId="{8187B416-6F9A-423C-AC2D-85EACA3D2085}" type="presOf" srcId="{6F0D42CB-78D1-4EB7-A3BA-05294C45CDD9}" destId="{6619E3BD-2028-4195-8309-52DBFB7F6ACA}" srcOrd="0" destOrd="1" presId="urn:microsoft.com/office/officeart/2005/8/layout/list1"/>
    <dgm:cxn modelId="{2EA1A1A2-7BC9-4A6E-80C7-2E50123008BB}" srcId="{4CBAFF97-1154-4BED-B6EB-3CBBDD568936}" destId="{4CF6929D-CFBF-490F-8BC2-6BB9650CAA4A}" srcOrd="1" destOrd="0" parTransId="{20293AA9-C867-489E-939A-210CE24D6CE4}" sibTransId="{A6C723FA-BD40-4A22-834A-6D68DA56842E}"/>
    <dgm:cxn modelId="{47C0776F-593C-4976-99C6-5F4C31C9F6F9}" srcId="{BC3D1C40-41EA-4D0F-95DF-6297810C5763}" destId="{F4BFCC51-35CB-4F2A-ACDF-D3059C2F2CEF}" srcOrd="2" destOrd="0" parTransId="{34FCDBE4-B25A-4CA1-AD33-29127924074F}" sibTransId="{C9C9B47E-FF39-44B2-BA27-1E37060031D6}"/>
    <dgm:cxn modelId="{CCF29050-6A0D-4B78-B212-479BAD1E98FE}" srcId="{BC3D1C40-41EA-4D0F-95DF-6297810C5763}" destId="{28449237-FE1C-4C68-803D-6B24B402EBAE}" srcOrd="0" destOrd="0" parTransId="{80DCC917-3726-4FAF-848E-09677788D88F}" sibTransId="{AA8AB9D9-3094-4386-9B73-6EFDCBEAF8E8}"/>
    <dgm:cxn modelId="{394150D7-25EE-42D6-818B-D7CC27FFD62A}" srcId="{6DDEE4BD-C062-4F86-B1E2-642C141CC849}" destId="{BC3D1C40-41EA-4D0F-95DF-6297810C5763}" srcOrd="0" destOrd="0" parTransId="{91CAA5DF-B268-448D-A8A1-7F92D7040482}" sibTransId="{F8A96860-1242-40CA-B44C-35334BC28A97}"/>
    <dgm:cxn modelId="{B5DD94A0-204E-4C99-A226-A4DE723F2F5B}" type="presOf" srcId="{28449237-FE1C-4C68-803D-6B24B402EBAE}" destId="{6619E3BD-2028-4195-8309-52DBFB7F6ACA}" srcOrd="0" destOrd="0" presId="urn:microsoft.com/office/officeart/2005/8/layout/list1"/>
    <dgm:cxn modelId="{6D723553-A141-44AB-9895-9BABB07C6CE3}" type="presOf" srcId="{A0FD1AE8-5613-49A9-A0D8-C3A3D8E0B285}" destId="{A84E2C8F-2E43-4C7B-BAC5-93840987204C}" srcOrd="0" destOrd="0" presId="urn:microsoft.com/office/officeart/2005/8/layout/list1"/>
    <dgm:cxn modelId="{459AB0EC-2F7A-4841-94A8-C96905EA8590}" type="presOf" srcId="{0D42F8A8-7623-4A2E-8A9C-5CDDE70D3C58}" destId="{FEE23455-857B-45C6-A4B2-9752F1DB0EEC}" srcOrd="0" destOrd="1" presId="urn:microsoft.com/office/officeart/2005/8/layout/list1"/>
    <dgm:cxn modelId="{51AF0D34-6E4D-4E9E-B9C7-D565C3AD3DA2}" srcId="{EA5FC80B-B225-47ED-9E57-A5F34F91BD7B}" destId="{56DAD75E-36F8-430E-A677-2F85A2212063}" srcOrd="0" destOrd="0" parTransId="{B46C6A99-7FD7-4513-A523-5E407CAA9D3C}" sibTransId="{279B7935-F949-47C1-9CAC-56659ED9EB3F}"/>
    <dgm:cxn modelId="{06F044F8-A0E1-454B-B79A-E3F67C8BB1C3}" type="presOf" srcId="{BC3D1C40-41EA-4D0F-95DF-6297810C5763}" destId="{325132CC-5AF5-4F71-93A9-8DD70A0FE6D6}" srcOrd="1" destOrd="0" presId="urn:microsoft.com/office/officeart/2005/8/layout/list1"/>
    <dgm:cxn modelId="{FFC5BAF1-AA10-42A7-9167-0A94EF2F1F6B}" srcId="{EA5FC80B-B225-47ED-9E57-A5F34F91BD7B}" destId="{0D42F8A8-7623-4A2E-8A9C-5CDDE70D3C58}" srcOrd="1" destOrd="0" parTransId="{592F6C7E-A15F-49FF-B6AB-C30FBEDEC6C0}" sibTransId="{25BE8701-255E-4495-9152-900C7C6BDF76}"/>
    <dgm:cxn modelId="{610E7C3D-4D27-4301-A4A2-8BBD44EAE413}" type="presOf" srcId="{F4BFCC51-35CB-4F2A-ACDF-D3059C2F2CEF}" destId="{6619E3BD-2028-4195-8309-52DBFB7F6ACA}" srcOrd="0" destOrd="2" presId="urn:microsoft.com/office/officeart/2005/8/layout/list1"/>
    <dgm:cxn modelId="{30F8A45C-8C9C-4C56-9017-990E89CA939A}" type="presParOf" srcId="{AA38C7E6-5364-4857-AF03-25F872C0CEAC}" destId="{E655D1EC-4916-415F-BB45-1A9CA8AD735E}" srcOrd="0" destOrd="0" presId="urn:microsoft.com/office/officeart/2005/8/layout/list1"/>
    <dgm:cxn modelId="{590A13C3-3F94-47D5-9B1D-43987C786851}" type="presParOf" srcId="{E655D1EC-4916-415F-BB45-1A9CA8AD735E}" destId="{23AB79B6-EBE3-470B-91DE-E3D20F879920}" srcOrd="0" destOrd="0" presId="urn:microsoft.com/office/officeart/2005/8/layout/list1"/>
    <dgm:cxn modelId="{CEE50829-2F59-4407-B159-0C54176646AD}" type="presParOf" srcId="{E655D1EC-4916-415F-BB45-1A9CA8AD735E}" destId="{325132CC-5AF5-4F71-93A9-8DD70A0FE6D6}" srcOrd="1" destOrd="0" presId="urn:microsoft.com/office/officeart/2005/8/layout/list1"/>
    <dgm:cxn modelId="{AFD45A54-97B2-4C6F-A343-54ED24A60439}" type="presParOf" srcId="{AA38C7E6-5364-4857-AF03-25F872C0CEAC}" destId="{D5EAB01E-1C6D-4DD7-BAFF-799F9E80416D}" srcOrd="1" destOrd="0" presId="urn:microsoft.com/office/officeart/2005/8/layout/list1"/>
    <dgm:cxn modelId="{6B90C667-1B71-446D-95FF-6A3637438350}" type="presParOf" srcId="{AA38C7E6-5364-4857-AF03-25F872C0CEAC}" destId="{6619E3BD-2028-4195-8309-52DBFB7F6ACA}" srcOrd="2" destOrd="0" presId="urn:microsoft.com/office/officeart/2005/8/layout/list1"/>
    <dgm:cxn modelId="{DA86DC5A-DB03-47DC-A259-BD50364F4ECD}" type="presParOf" srcId="{AA38C7E6-5364-4857-AF03-25F872C0CEAC}" destId="{4D82DAD6-42B8-4E37-943A-2040B7219C65}" srcOrd="3" destOrd="0" presId="urn:microsoft.com/office/officeart/2005/8/layout/list1"/>
    <dgm:cxn modelId="{91B98988-0039-48B7-9E40-BCDD9DDDC031}" type="presParOf" srcId="{AA38C7E6-5364-4857-AF03-25F872C0CEAC}" destId="{3A80B1FD-218B-4EC7-B3A7-212AABDBF359}" srcOrd="4" destOrd="0" presId="urn:microsoft.com/office/officeart/2005/8/layout/list1"/>
    <dgm:cxn modelId="{1177CF70-9A2B-476D-8DD7-23DFED4F10C1}" type="presParOf" srcId="{3A80B1FD-218B-4EC7-B3A7-212AABDBF359}" destId="{7789955A-086C-4831-AE72-08A4D62C974D}" srcOrd="0" destOrd="0" presId="urn:microsoft.com/office/officeart/2005/8/layout/list1"/>
    <dgm:cxn modelId="{45DBCF54-8759-4B07-A445-03A95810A856}" type="presParOf" srcId="{3A80B1FD-218B-4EC7-B3A7-212AABDBF359}" destId="{844B7640-3E93-4D12-B62C-EA01782EA0A7}" srcOrd="1" destOrd="0" presId="urn:microsoft.com/office/officeart/2005/8/layout/list1"/>
    <dgm:cxn modelId="{202F72E6-6CB5-46FD-A2AF-EA2BBE8AB428}" type="presParOf" srcId="{AA38C7E6-5364-4857-AF03-25F872C0CEAC}" destId="{3C111EBC-0FE2-47DF-B40D-6F31CEB6948E}" srcOrd="5" destOrd="0" presId="urn:microsoft.com/office/officeart/2005/8/layout/list1"/>
    <dgm:cxn modelId="{AF659C3C-E413-4F02-B8E4-E10F7138F88A}" type="presParOf" srcId="{AA38C7E6-5364-4857-AF03-25F872C0CEAC}" destId="{A84E2C8F-2E43-4C7B-BAC5-93840987204C}" srcOrd="6" destOrd="0" presId="urn:microsoft.com/office/officeart/2005/8/layout/list1"/>
    <dgm:cxn modelId="{3BCB8EA3-4A12-4CAE-A432-10B5EAF7EC4D}" type="presParOf" srcId="{AA38C7E6-5364-4857-AF03-25F872C0CEAC}" destId="{7854E8F7-F692-41D1-B243-2EEC8B196AAB}" srcOrd="7" destOrd="0" presId="urn:microsoft.com/office/officeart/2005/8/layout/list1"/>
    <dgm:cxn modelId="{75D54E9B-1D5E-45FF-9D96-6DCD6FA08A85}" type="presParOf" srcId="{AA38C7E6-5364-4857-AF03-25F872C0CEAC}" destId="{ABBC935A-1F8D-408E-BF1B-CDA74E9A37D4}" srcOrd="8" destOrd="0" presId="urn:microsoft.com/office/officeart/2005/8/layout/list1"/>
    <dgm:cxn modelId="{8FD2607B-BD54-4211-98CF-F065F370EF14}" type="presParOf" srcId="{ABBC935A-1F8D-408E-BF1B-CDA74E9A37D4}" destId="{AEA5EF7E-C837-4D18-A4FE-50B94AF606FB}" srcOrd="0" destOrd="0" presId="urn:microsoft.com/office/officeart/2005/8/layout/list1"/>
    <dgm:cxn modelId="{BB83986D-5ABB-4269-882C-F35F9D209115}" type="presParOf" srcId="{ABBC935A-1F8D-408E-BF1B-CDA74E9A37D4}" destId="{675CA465-0D56-41B7-809F-01B4EBD1206D}" srcOrd="1" destOrd="0" presId="urn:microsoft.com/office/officeart/2005/8/layout/list1"/>
    <dgm:cxn modelId="{BCB85395-99D1-486E-ABE1-947329661AB6}" type="presParOf" srcId="{AA38C7E6-5364-4857-AF03-25F872C0CEAC}" destId="{24F3F902-49E8-4E1E-BE86-6DF6A5737825}" srcOrd="9" destOrd="0" presId="urn:microsoft.com/office/officeart/2005/8/layout/list1"/>
    <dgm:cxn modelId="{2BF1C49D-B6E2-470F-A8CD-7815A9B5A72D}" type="presParOf" srcId="{AA38C7E6-5364-4857-AF03-25F872C0CEAC}" destId="{FEE23455-857B-45C6-A4B2-9752F1DB0EE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2DFC6E-80C4-4D99-922D-0C48B3DD8BD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pt>
    <dgm:pt modelId="{8F736666-C6A4-4591-A6B4-BA84C76F296E}">
      <dgm:prSet phldrT="[Texte]"/>
      <dgm:spPr/>
      <dgm:t>
        <a:bodyPr/>
        <a:lstStyle/>
        <a:p>
          <a:pPr>
            <a:lnSpc>
              <a:spcPct val="100000"/>
            </a:lnSpc>
            <a:defRPr cap="all"/>
          </a:pPr>
          <a:r>
            <a:rPr lang="fr-BE"/>
            <a:t>GT octobre 2018</a:t>
          </a:r>
        </a:p>
        <a:p>
          <a:pPr>
            <a:lnSpc>
              <a:spcPct val="100000"/>
            </a:lnSpc>
            <a:defRPr cap="all"/>
          </a:pPr>
          <a:r>
            <a:rPr lang="fr-BE"/>
            <a:t>1x/mois</a:t>
          </a:r>
        </a:p>
      </dgm:t>
    </dgm:pt>
    <dgm:pt modelId="{A3B40226-A258-4E4C-AC37-EDA7E663D222}" type="parTrans" cxnId="{A3308BEE-905A-4249-8C4C-D1E6F227851F}">
      <dgm:prSet/>
      <dgm:spPr/>
      <dgm:t>
        <a:bodyPr/>
        <a:lstStyle/>
        <a:p>
          <a:endParaRPr lang="fr-BE"/>
        </a:p>
      </dgm:t>
    </dgm:pt>
    <dgm:pt modelId="{547069CD-C639-4980-887E-EFBE60920E4E}" type="sibTrans" cxnId="{A3308BEE-905A-4249-8C4C-D1E6F227851F}">
      <dgm:prSet/>
      <dgm:spPr/>
      <dgm:t>
        <a:bodyPr/>
        <a:lstStyle/>
        <a:p>
          <a:endParaRPr lang="fr-BE"/>
        </a:p>
      </dgm:t>
    </dgm:pt>
    <dgm:pt modelId="{34F8AE4B-9A9B-43A2-9024-B2C7E6E22C59}">
      <dgm:prSet phldrT="[Texte]"/>
      <dgm:spPr/>
      <dgm:t>
        <a:bodyPr/>
        <a:lstStyle/>
        <a:p>
          <a:pPr>
            <a:lnSpc>
              <a:spcPct val="100000"/>
            </a:lnSpc>
            <a:defRPr cap="all"/>
          </a:pPr>
          <a:r>
            <a:rPr lang="fr-BE"/>
            <a:t>Validation CM décembre 18</a:t>
          </a:r>
        </a:p>
      </dgm:t>
    </dgm:pt>
    <dgm:pt modelId="{3DBA7926-49E0-46AD-914F-98279C9B2B87}" type="parTrans" cxnId="{9A911563-EF13-4630-9107-49717ACC83EA}">
      <dgm:prSet/>
      <dgm:spPr/>
      <dgm:t>
        <a:bodyPr/>
        <a:lstStyle/>
        <a:p>
          <a:endParaRPr lang="fr-BE"/>
        </a:p>
      </dgm:t>
    </dgm:pt>
    <dgm:pt modelId="{7F8CC990-C225-4F2C-9DE4-B8F38C4FB9C2}" type="sibTrans" cxnId="{9A911563-EF13-4630-9107-49717ACC83EA}">
      <dgm:prSet/>
      <dgm:spPr/>
      <dgm:t>
        <a:bodyPr/>
        <a:lstStyle/>
        <a:p>
          <a:endParaRPr lang="fr-BE"/>
        </a:p>
      </dgm:t>
    </dgm:pt>
    <dgm:pt modelId="{CE4A8D70-4F9D-4FA5-B7B7-4A9D810152AF}">
      <dgm:prSet phldrT="[Texte]"/>
      <dgm:spPr/>
      <dgm:t>
        <a:bodyPr/>
        <a:lstStyle/>
        <a:p>
          <a:pPr>
            <a:lnSpc>
              <a:spcPct val="100000"/>
            </a:lnSpc>
            <a:defRPr cap="all"/>
          </a:pPr>
          <a:r>
            <a:rPr lang="fr-BE"/>
            <a:t>Février 19 &gt; septembre 19</a:t>
          </a:r>
        </a:p>
      </dgm:t>
    </dgm:pt>
    <dgm:pt modelId="{9604336F-11F2-4DBA-9F8C-11AD7931AF80}" type="parTrans" cxnId="{D9B03026-DDF3-47CF-B74C-9ED88531E24E}">
      <dgm:prSet/>
      <dgm:spPr/>
      <dgm:t>
        <a:bodyPr/>
        <a:lstStyle/>
        <a:p>
          <a:endParaRPr lang="fr-BE"/>
        </a:p>
      </dgm:t>
    </dgm:pt>
    <dgm:pt modelId="{B377B94E-A289-4CC2-92C7-144999E00ED0}" type="sibTrans" cxnId="{D9B03026-DDF3-47CF-B74C-9ED88531E24E}">
      <dgm:prSet/>
      <dgm:spPr/>
      <dgm:t>
        <a:bodyPr/>
        <a:lstStyle/>
        <a:p>
          <a:endParaRPr lang="fr-BE"/>
        </a:p>
      </dgm:t>
    </dgm:pt>
    <dgm:pt modelId="{028B8B60-6DEF-430F-ABA6-5AF3F5EAC9C0}" type="pres">
      <dgm:prSet presAssocID="{A82DFC6E-80C4-4D99-922D-0C48B3DD8BD9}" presName="root" presStyleCnt="0">
        <dgm:presLayoutVars>
          <dgm:dir/>
          <dgm:resizeHandles val="exact"/>
        </dgm:presLayoutVars>
      </dgm:prSet>
      <dgm:spPr/>
    </dgm:pt>
    <dgm:pt modelId="{160F21DC-1008-487A-ABDA-6EB7A4A65369}" type="pres">
      <dgm:prSet presAssocID="{8F736666-C6A4-4591-A6B4-BA84C76F296E}" presName="compNode" presStyleCnt="0"/>
      <dgm:spPr/>
    </dgm:pt>
    <dgm:pt modelId="{15697A64-55C2-4864-B15C-73DFFBFBF7AA}" type="pres">
      <dgm:prSet presAssocID="{8F736666-C6A4-4591-A6B4-BA84C76F296E}" presName="iconBgRect" presStyleLbl="bgShp" presStyleIdx="0" presStyleCnt="3"/>
      <dgm:spPr/>
    </dgm:pt>
    <dgm:pt modelId="{13E79025-B159-42C9-8C41-D3CBB967FA39}" type="pres">
      <dgm:prSet presAssocID="{8F736666-C6A4-4591-A6B4-BA84C76F296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Flip Calendar"/>
        </a:ext>
      </dgm:extLst>
    </dgm:pt>
    <dgm:pt modelId="{73C6D306-0CF0-4C5E-A7A9-A26705E8F20D}" type="pres">
      <dgm:prSet presAssocID="{8F736666-C6A4-4591-A6B4-BA84C76F296E}" presName="spaceRect" presStyleCnt="0"/>
      <dgm:spPr/>
    </dgm:pt>
    <dgm:pt modelId="{2AD1C27A-3A51-489C-9C8A-2476AD49A426}" type="pres">
      <dgm:prSet presAssocID="{8F736666-C6A4-4591-A6B4-BA84C76F296E}" presName="textRect" presStyleLbl="revTx" presStyleIdx="0" presStyleCnt="3">
        <dgm:presLayoutVars>
          <dgm:chMax val="1"/>
          <dgm:chPref val="1"/>
        </dgm:presLayoutVars>
      </dgm:prSet>
      <dgm:spPr/>
      <dgm:t>
        <a:bodyPr/>
        <a:lstStyle/>
        <a:p>
          <a:endParaRPr lang="fr-BE"/>
        </a:p>
      </dgm:t>
    </dgm:pt>
    <dgm:pt modelId="{FEED41B1-BFBB-41CC-ADDB-E0EB63E68F8C}" type="pres">
      <dgm:prSet presAssocID="{547069CD-C639-4980-887E-EFBE60920E4E}" presName="sibTrans" presStyleCnt="0"/>
      <dgm:spPr/>
    </dgm:pt>
    <dgm:pt modelId="{3E261BF3-C6C6-4029-B0A6-6BB33227AAD5}" type="pres">
      <dgm:prSet presAssocID="{34F8AE4B-9A9B-43A2-9024-B2C7E6E22C59}" presName="compNode" presStyleCnt="0"/>
      <dgm:spPr/>
    </dgm:pt>
    <dgm:pt modelId="{2AE9D07B-EFEB-48EB-813E-66D87C441238}" type="pres">
      <dgm:prSet presAssocID="{34F8AE4B-9A9B-43A2-9024-B2C7E6E22C59}" presName="iconBgRect" presStyleLbl="bgShp" presStyleIdx="1" presStyleCnt="3"/>
      <dgm:spPr/>
    </dgm:pt>
    <dgm:pt modelId="{8B622F8E-86F3-48A5-A339-A51AABD246B7}" type="pres">
      <dgm:prSet presAssocID="{34F8AE4B-9A9B-43A2-9024-B2C7E6E22C5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onthly calendar"/>
        </a:ext>
      </dgm:extLst>
    </dgm:pt>
    <dgm:pt modelId="{9EBAB453-657A-426C-BCF6-31B1D0F8234A}" type="pres">
      <dgm:prSet presAssocID="{34F8AE4B-9A9B-43A2-9024-B2C7E6E22C59}" presName="spaceRect" presStyleCnt="0"/>
      <dgm:spPr/>
    </dgm:pt>
    <dgm:pt modelId="{8CE4E35F-D0BF-49D2-8132-FED98E4921B6}" type="pres">
      <dgm:prSet presAssocID="{34F8AE4B-9A9B-43A2-9024-B2C7E6E22C59}" presName="textRect" presStyleLbl="revTx" presStyleIdx="1" presStyleCnt="3">
        <dgm:presLayoutVars>
          <dgm:chMax val="1"/>
          <dgm:chPref val="1"/>
        </dgm:presLayoutVars>
      </dgm:prSet>
      <dgm:spPr/>
      <dgm:t>
        <a:bodyPr/>
        <a:lstStyle/>
        <a:p>
          <a:endParaRPr lang="fr-BE"/>
        </a:p>
      </dgm:t>
    </dgm:pt>
    <dgm:pt modelId="{7F5E3C4E-76F6-4118-9CFA-07BC1E40B06B}" type="pres">
      <dgm:prSet presAssocID="{7F8CC990-C225-4F2C-9DE4-B8F38C4FB9C2}" presName="sibTrans" presStyleCnt="0"/>
      <dgm:spPr/>
    </dgm:pt>
    <dgm:pt modelId="{76E75ECA-DFD8-492F-9E03-6313E7CD2FCD}" type="pres">
      <dgm:prSet presAssocID="{CE4A8D70-4F9D-4FA5-B7B7-4A9D810152AF}" presName="compNode" presStyleCnt="0"/>
      <dgm:spPr/>
    </dgm:pt>
    <dgm:pt modelId="{E4798AAF-3B30-49F2-AD39-640FAD6DF77F}" type="pres">
      <dgm:prSet presAssocID="{CE4A8D70-4F9D-4FA5-B7B7-4A9D810152AF}" presName="iconBgRect" presStyleLbl="bgShp" presStyleIdx="2" presStyleCnt="3"/>
      <dgm:spPr/>
    </dgm:pt>
    <dgm:pt modelId="{13E920E4-5251-4DD7-9493-5E6D4D254616}" type="pres">
      <dgm:prSet presAssocID="{CE4A8D70-4F9D-4FA5-B7B7-4A9D810152A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heckmark"/>
        </a:ext>
      </dgm:extLst>
    </dgm:pt>
    <dgm:pt modelId="{AE254058-AEA8-41A5-903E-FFD87A4DA545}" type="pres">
      <dgm:prSet presAssocID="{CE4A8D70-4F9D-4FA5-B7B7-4A9D810152AF}" presName="spaceRect" presStyleCnt="0"/>
      <dgm:spPr/>
    </dgm:pt>
    <dgm:pt modelId="{9FFE8591-9D92-46E3-8E78-538A176D814D}" type="pres">
      <dgm:prSet presAssocID="{CE4A8D70-4F9D-4FA5-B7B7-4A9D810152AF}" presName="textRect" presStyleLbl="revTx" presStyleIdx="2" presStyleCnt="3">
        <dgm:presLayoutVars>
          <dgm:chMax val="1"/>
          <dgm:chPref val="1"/>
        </dgm:presLayoutVars>
      </dgm:prSet>
      <dgm:spPr/>
      <dgm:t>
        <a:bodyPr/>
        <a:lstStyle/>
        <a:p>
          <a:endParaRPr lang="fr-BE"/>
        </a:p>
      </dgm:t>
    </dgm:pt>
  </dgm:ptLst>
  <dgm:cxnLst>
    <dgm:cxn modelId="{9A911563-EF13-4630-9107-49717ACC83EA}" srcId="{A82DFC6E-80C4-4D99-922D-0C48B3DD8BD9}" destId="{34F8AE4B-9A9B-43A2-9024-B2C7E6E22C59}" srcOrd="1" destOrd="0" parTransId="{3DBA7926-49E0-46AD-914F-98279C9B2B87}" sibTransId="{7F8CC990-C225-4F2C-9DE4-B8F38C4FB9C2}"/>
    <dgm:cxn modelId="{A3308BEE-905A-4249-8C4C-D1E6F227851F}" srcId="{A82DFC6E-80C4-4D99-922D-0C48B3DD8BD9}" destId="{8F736666-C6A4-4591-A6B4-BA84C76F296E}" srcOrd="0" destOrd="0" parTransId="{A3B40226-A258-4E4C-AC37-EDA7E663D222}" sibTransId="{547069CD-C639-4980-887E-EFBE60920E4E}"/>
    <dgm:cxn modelId="{FE217B05-4E18-4666-96AE-A3D9A4820A6A}" type="presOf" srcId="{CE4A8D70-4F9D-4FA5-B7B7-4A9D810152AF}" destId="{9FFE8591-9D92-46E3-8E78-538A176D814D}" srcOrd="0" destOrd="0" presId="urn:microsoft.com/office/officeart/2018/5/layout/IconCircleLabelList"/>
    <dgm:cxn modelId="{4C53ED1C-ABFF-4687-A4D0-695BFCBC51E3}" type="presOf" srcId="{34F8AE4B-9A9B-43A2-9024-B2C7E6E22C59}" destId="{8CE4E35F-D0BF-49D2-8132-FED98E4921B6}" srcOrd="0" destOrd="0" presId="urn:microsoft.com/office/officeart/2018/5/layout/IconCircleLabelList"/>
    <dgm:cxn modelId="{521455CB-F95F-4800-90A8-C43BB88E6FED}" type="presOf" srcId="{8F736666-C6A4-4591-A6B4-BA84C76F296E}" destId="{2AD1C27A-3A51-489C-9C8A-2476AD49A426}" srcOrd="0" destOrd="0" presId="urn:microsoft.com/office/officeart/2018/5/layout/IconCircleLabelList"/>
    <dgm:cxn modelId="{D844BEE2-0F09-452E-AEFB-46517D7CDE22}" type="presOf" srcId="{A82DFC6E-80C4-4D99-922D-0C48B3DD8BD9}" destId="{028B8B60-6DEF-430F-ABA6-5AF3F5EAC9C0}" srcOrd="0" destOrd="0" presId="urn:microsoft.com/office/officeart/2018/5/layout/IconCircleLabelList"/>
    <dgm:cxn modelId="{D9B03026-DDF3-47CF-B74C-9ED88531E24E}" srcId="{A82DFC6E-80C4-4D99-922D-0C48B3DD8BD9}" destId="{CE4A8D70-4F9D-4FA5-B7B7-4A9D810152AF}" srcOrd="2" destOrd="0" parTransId="{9604336F-11F2-4DBA-9F8C-11AD7931AF80}" sibTransId="{B377B94E-A289-4CC2-92C7-144999E00ED0}"/>
    <dgm:cxn modelId="{753F6BAC-C707-4A93-BFA0-B5E835C49823}" type="presParOf" srcId="{028B8B60-6DEF-430F-ABA6-5AF3F5EAC9C0}" destId="{160F21DC-1008-487A-ABDA-6EB7A4A65369}" srcOrd="0" destOrd="0" presId="urn:microsoft.com/office/officeart/2018/5/layout/IconCircleLabelList"/>
    <dgm:cxn modelId="{FD6213A4-FC31-403B-B7D6-D14447F7E616}" type="presParOf" srcId="{160F21DC-1008-487A-ABDA-6EB7A4A65369}" destId="{15697A64-55C2-4864-B15C-73DFFBFBF7AA}" srcOrd="0" destOrd="0" presId="urn:microsoft.com/office/officeart/2018/5/layout/IconCircleLabelList"/>
    <dgm:cxn modelId="{5A9171D4-C576-4338-88D8-11EF58E1140F}" type="presParOf" srcId="{160F21DC-1008-487A-ABDA-6EB7A4A65369}" destId="{13E79025-B159-42C9-8C41-D3CBB967FA39}" srcOrd="1" destOrd="0" presId="urn:microsoft.com/office/officeart/2018/5/layout/IconCircleLabelList"/>
    <dgm:cxn modelId="{D6739D7E-A014-4951-8307-2CD6873FB80C}" type="presParOf" srcId="{160F21DC-1008-487A-ABDA-6EB7A4A65369}" destId="{73C6D306-0CF0-4C5E-A7A9-A26705E8F20D}" srcOrd="2" destOrd="0" presId="urn:microsoft.com/office/officeart/2018/5/layout/IconCircleLabelList"/>
    <dgm:cxn modelId="{3EDA9848-34B2-4C69-B282-FC1692FB4BE6}" type="presParOf" srcId="{160F21DC-1008-487A-ABDA-6EB7A4A65369}" destId="{2AD1C27A-3A51-489C-9C8A-2476AD49A426}" srcOrd="3" destOrd="0" presId="urn:microsoft.com/office/officeart/2018/5/layout/IconCircleLabelList"/>
    <dgm:cxn modelId="{1395466E-37A9-4A29-B755-8D34E0965407}" type="presParOf" srcId="{028B8B60-6DEF-430F-ABA6-5AF3F5EAC9C0}" destId="{FEED41B1-BFBB-41CC-ADDB-E0EB63E68F8C}" srcOrd="1" destOrd="0" presId="urn:microsoft.com/office/officeart/2018/5/layout/IconCircleLabelList"/>
    <dgm:cxn modelId="{AD5CFF04-53A5-40F6-8C49-705901103322}" type="presParOf" srcId="{028B8B60-6DEF-430F-ABA6-5AF3F5EAC9C0}" destId="{3E261BF3-C6C6-4029-B0A6-6BB33227AAD5}" srcOrd="2" destOrd="0" presId="urn:microsoft.com/office/officeart/2018/5/layout/IconCircleLabelList"/>
    <dgm:cxn modelId="{D209A5F5-B376-4F17-85FC-5CA8AB5AC888}" type="presParOf" srcId="{3E261BF3-C6C6-4029-B0A6-6BB33227AAD5}" destId="{2AE9D07B-EFEB-48EB-813E-66D87C441238}" srcOrd="0" destOrd="0" presId="urn:microsoft.com/office/officeart/2018/5/layout/IconCircleLabelList"/>
    <dgm:cxn modelId="{888DAE0C-8671-4B60-ACB5-578D6D383D3E}" type="presParOf" srcId="{3E261BF3-C6C6-4029-B0A6-6BB33227AAD5}" destId="{8B622F8E-86F3-48A5-A339-A51AABD246B7}" srcOrd="1" destOrd="0" presId="urn:microsoft.com/office/officeart/2018/5/layout/IconCircleLabelList"/>
    <dgm:cxn modelId="{07192390-AA85-429D-B74C-57D71538C092}" type="presParOf" srcId="{3E261BF3-C6C6-4029-B0A6-6BB33227AAD5}" destId="{9EBAB453-657A-426C-BCF6-31B1D0F8234A}" srcOrd="2" destOrd="0" presId="urn:microsoft.com/office/officeart/2018/5/layout/IconCircleLabelList"/>
    <dgm:cxn modelId="{173CCFC9-66D0-4200-97E0-8E744CA6603B}" type="presParOf" srcId="{3E261BF3-C6C6-4029-B0A6-6BB33227AAD5}" destId="{8CE4E35F-D0BF-49D2-8132-FED98E4921B6}" srcOrd="3" destOrd="0" presId="urn:microsoft.com/office/officeart/2018/5/layout/IconCircleLabelList"/>
    <dgm:cxn modelId="{6B39ABA4-AE56-4F05-A7D1-3FA255F7491A}" type="presParOf" srcId="{028B8B60-6DEF-430F-ABA6-5AF3F5EAC9C0}" destId="{7F5E3C4E-76F6-4118-9CFA-07BC1E40B06B}" srcOrd="3" destOrd="0" presId="urn:microsoft.com/office/officeart/2018/5/layout/IconCircleLabelList"/>
    <dgm:cxn modelId="{3B561CB9-B556-4CBC-A372-492F106D0B19}" type="presParOf" srcId="{028B8B60-6DEF-430F-ABA6-5AF3F5EAC9C0}" destId="{76E75ECA-DFD8-492F-9E03-6313E7CD2FCD}" srcOrd="4" destOrd="0" presId="urn:microsoft.com/office/officeart/2018/5/layout/IconCircleLabelList"/>
    <dgm:cxn modelId="{DF820EFE-EC95-4043-8092-E9457D2476E1}" type="presParOf" srcId="{76E75ECA-DFD8-492F-9E03-6313E7CD2FCD}" destId="{E4798AAF-3B30-49F2-AD39-640FAD6DF77F}" srcOrd="0" destOrd="0" presId="urn:microsoft.com/office/officeart/2018/5/layout/IconCircleLabelList"/>
    <dgm:cxn modelId="{BE7E8395-8AB5-425E-9366-5C22DF83DEAD}" type="presParOf" srcId="{76E75ECA-DFD8-492F-9E03-6313E7CD2FCD}" destId="{13E920E4-5251-4DD7-9493-5E6D4D254616}" srcOrd="1" destOrd="0" presId="urn:microsoft.com/office/officeart/2018/5/layout/IconCircleLabelList"/>
    <dgm:cxn modelId="{A4D0019B-A0EA-486B-8C88-1E728D984E45}" type="presParOf" srcId="{76E75ECA-DFD8-492F-9E03-6313E7CD2FCD}" destId="{AE254058-AEA8-41A5-903E-FFD87A4DA545}" srcOrd="2" destOrd="0" presId="urn:microsoft.com/office/officeart/2018/5/layout/IconCircleLabelList"/>
    <dgm:cxn modelId="{8D4F9FA0-FF54-4B32-90CC-8D2289210401}" type="presParOf" srcId="{76E75ECA-DFD8-492F-9E03-6313E7CD2FCD}" destId="{9FFE8591-9D92-46E3-8E78-538A176D814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11DA97-EFD1-405F-92DE-BE0F6CD4D38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D4CD34E-3974-48AB-9535-7FB5F57751A2}">
      <dgm:prSet/>
      <dgm:spPr/>
      <dgm:t>
        <a:bodyPr/>
        <a:lstStyle/>
        <a:p>
          <a:pPr>
            <a:lnSpc>
              <a:spcPct val="100000"/>
            </a:lnSpc>
          </a:pPr>
          <a:r>
            <a:rPr lang="en-US"/>
            <a:t>s'appuyer sur des experts ( exemple du labo)</a:t>
          </a:r>
        </a:p>
      </dgm:t>
    </dgm:pt>
    <dgm:pt modelId="{1F34B6F6-7FE9-440E-97D8-885EA836FAF9}" type="parTrans" cxnId="{25D0227F-D573-4483-AFB5-5B27494461DA}">
      <dgm:prSet/>
      <dgm:spPr/>
      <dgm:t>
        <a:bodyPr/>
        <a:lstStyle/>
        <a:p>
          <a:endParaRPr lang="en-US"/>
        </a:p>
      </dgm:t>
    </dgm:pt>
    <dgm:pt modelId="{F0E5D4E9-C799-4299-AC99-0C1AE7DFF702}" type="sibTrans" cxnId="{25D0227F-D573-4483-AFB5-5B27494461DA}">
      <dgm:prSet/>
      <dgm:spPr/>
      <dgm:t>
        <a:bodyPr/>
        <a:lstStyle/>
        <a:p>
          <a:endParaRPr lang="en-US"/>
        </a:p>
      </dgm:t>
    </dgm:pt>
    <dgm:pt modelId="{2B57B796-E421-41F3-92BD-9DBEF21CE95C}">
      <dgm:prSet/>
      <dgm:spPr/>
      <dgm:t>
        <a:bodyPr/>
        <a:lstStyle/>
        <a:p>
          <a:pPr>
            <a:lnSpc>
              <a:spcPct val="100000"/>
            </a:lnSpc>
          </a:pPr>
          <a:r>
            <a:rPr lang="en-US"/>
            <a:t>phase test </a:t>
          </a:r>
        </a:p>
      </dgm:t>
    </dgm:pt>
    <dgm:pt modelId="{0B32CABE-6AEC-42A5-B9AF-0A0DC5D5756C}" type="parTrans" cxnId="{D0AA1950-C9DD-4D8A-99BC-225957BE9092}">
      <dgm:prSet/>
      <dgm:spPr/>
      <dgm:t>
        <a:bodyPr/>
        <a:lstStyle/>
        <a:p>
          <a:endParaRPr lang="en-US"/>
        </a:p>
      </dgm:t>
    </dgm:pt>
    <dgm:pt modelId="{8697705B-B51F-4164-8BE5-C105ECA34A51}" type="sibTrans" cxnId="{D0AA1950-C9DD-4D8A-99BC-225957BE9092}">
      <dgm:prSet/>
      <dgm:spPr/>
      <dgm:t>
        <a:bodyPr/>
        <a:lstStyle/>
        <a:p>
          <a:endParaRPr lang="en-US"/>
        </a:p>
      </dgm:t>
    </dgm:pt>
    <dgm:pt modelId="{DD24F1AD-2B98-4C2A-861E-26E1708F9BC7}">
      <dgm:prSet/>
      <dgm:spPr/>
      <dgm:t>
        <a:bodyPr/>
        <a:lstStyle/>
        <a:p>
          <a:pPr>
            <a:lnSpc>
              <a:spcPct val="100000"/>
            </a:lnSpc>
          </a:pPr>
          <a:r>
            <a:rPr lang="en-US"/>
            <a:t>intégrer les MCS en retours d'expériences</a:t>
          </a:r>
        </a:p>
      </dgm:t>
    </dgm:pt>
    <dgm:pt modelId="{7C852AC4-47E4-4D40-A4E8-B61568651DE1}" type="parTrans" cxnId="{BC83479B-B43C-4AA7-A3A5-712F325F5C5D}">
      <dgm:prSet/>
      <dgm:spPr/>
      <dgm:t>
        <a:bodyPr/>
        <a:lstStyle/>
        <a:p>
          <a:endParaRPr lang="en-US"/>
        </a:p>
      </dgm:t>
    </dgm:pt>
    <dgm:pt modelId="{5253A931-5858-4F1E-9924-7C882200D587}" type="sibTrans" cxnId="{BC83479B-B43C-4AA7-A3A5-712F325F5C5D}">
      <dgm:prSet/>
      <dgm:spPr/>
      <dgm:t>
        <a:bodyPr/>
        <a:lstStyle/>
        <a:p>
          <a:endParaRPr lang="en-US"/>
        </a:p>
      </dgm:t>
    </dgm:pt>
    <dgm:pt modelId="{9B7556EE-EB68-45F0-894D-E858BCC5491B}">
      <dgm:prSet/>
      <dgm:spPr/>
      <dgm:t>
        <a:bodyPr/>
        <a:lstStyle/>
        <a:p>
          <a:pPr>
            <a:lnSpc>
              <a:spcPct val="100000"/>
            </a:lnSpc>
          </a:pPr>
          <a:r>
            <a:rPr lang="en-US"/>
            <a:t>rédaction/validation  procédure écrite </a:t>
          </a:r>
        </a:p>
      </dgm:t>
    </dgm:pt>
    <dgm:pt modelId="{6AFBEDBF-7DC8-4576-93F7-9D1DA6D75B49}" type="parTrans" cxnId="{0C72BCE4-F4A6-4F58-A80D-2D0B2D9CBED3}">
      <dgm:prSet/>
      <dgm:spPr/>
      <dgm:t>
        <a:bodyPr/>
        <a:lstStyle/>
        <a:p>
          <a:endParaRPr lang="en-US"/>
        </a:p>
      </dgm:t>
    </dgm:pt>
    <dgm:pt modelId="{89096F46-1A2F-4589-BA4D-EF6BED6C3FAD}" type="sibTrans" cxnId="{0C72BCE4-F4A6-4F58-A80D-2D0B2D9CBED3}">
      <dgm:prSet/>
      <dgm:spPr/>
      <dgm:t>
        <a:bodyPr/>
        <a:lstStyle/>
        <a:p>
          <a:endParaRPr lang="en-US"/>
        </a:p>
      </dgm:t>
    </dgm:pt>
    <dgm:pt modelId="{7FDAEFAB-4E9D-47A6-BDA2-D311965704F0}" type="pres">
      <dgm:prSet presAssocID="{F911DA97-EFD1-405F-92DE-BE0F6CD4D38F}" presName="root" presStyleCnt="0">
        <dgm:presLayoutVars>
          <dgm:dir/>
          <dgm:resizeHandles val="exact"/>
        </dgm:presLayoutVars>
      </dgm:prSet>
      <dgm:spPr/>
      <dgm:t>
        <a:bodyPr/>
        <a:lstStyle/>
        <a:p>
          <a:endParaRPr lang="fr-BE"/>
        </a:p>
      </dgm:t>
    </dgm:pt>
    <dgm:pt modelId="{19255A2D-602E-4D2A-A61C-AEC1762EBA7E}" type="pres">
      <dgm:prSet presAssocID="{7D4CD34E-3974-48AB-9535-7FB5F57751A2}" presName="compNode" presStyleCnt="0"/>
      <dgm:spPr/>
    </dgm:pt>
    <dgm:pt modelId="{66D9D421-73A8-47EA-8607-0056C68E8D66}" type="pres">
      <dgm:prSet presAssocID="{7D4CD34E-3974-48AB-9535-7FB5F57751A2}" presName="bgRect" presStyleLbl="bgShp" presStyleIdx="0" presStyleCnt="4"/>
      <dgm:spPr/>
    </dgm:pt>
    <dgm:pt modelId="{D26F5D6D-B65D-47F1-853F-3FB3F3E9D75E}" type="pres">
      <dgm:prSet presAssocID="{7D4CD34E-3974-48AB-9535-7FB5F57751A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Leprechaun Hat"/>
        </a:ext>
      </dgm:extLst>
    </dgm:pt>
    <dgm:pt modelId="{2933A355-69E7-4895-9476-1187D00A5B21}" type="pres">
      <dgm:prSet presAssocID="{7D4CD34E-3974-48AB-9535-7FB5F57751A2}" presName="spaceRect" presStyleCnt="0"/>
      <dgm:spPr/>
    </dgm:pt>
    <dgm:pt modelId="{4EF4EA63-1C0A-44E9-BDC2-595CF9DD909A}" type="pres">
      <dgm:prSet presAssocID="{7D4CD34E-3974-48AB-9535-7FB5F57751A2}" presName="parTx" presStyleLbl="revTx" presStyleIdx="0" presStyleCnt="4">
        <dgm:presLayoutVars>
          <dgm:chMax val="0"/>
          <dgm:chPref val="0"/>
        </dgm:presLayoutVars>
      </dgm:prSet>
      <dgm:spPr/>
      <dgm:t>
        <a:bodyPr/>
        <a:lstStyle/>
        <a:p>
          <a:endParaRPr lang="fr-BE"/>
        </a:p>
      </dgm:t>
    </dgm:pt>
    <dgm:pt modelId="{A76DF800-3F44-4ACA-910F-A4BE7E4E2CBD}" type="pres">
      <dgm:prSet presAssocID="{F0E5D4E9-C799-4299-AC99-0C1AE7DFF702}" presName="sibTrans" presStyleCnt="0"/>
      <dgm:spPr/>
    </dgm:pt>
    <dgm:pt modelId="{1A7511B2-FFD7-45DA-88FB-518E138A9275}" type="pres">
      <dgm:prSet presAssocID="{2B57B796-E421-41F3-92BD-9DBEF21CE95C}" presName="compNode" presStyleCnt="0"/>
      <dgm:spPr/>
    </dgm:pt>
    <dgm:pt modelId="{3589C9D7-C0AA-4AEF-86B3-DAC2586BFCF3}" type="pres">
      <dgm:prSet presAssocID="{2B57B796-E421-41F3-92BD-9DBEF21CE95C}" presName="bgRect" presStyleLbl="bgShp" presStyleIdx="1" presStyleCnt="4"/>
      <dgm:spPr/>
    </dgm:pt>
    <dgm:pt modelId="{4E4896C2-3EAD-49C6-82C6-A94C8DE29FC1}" type="pres">
      <dgm:prSet presAssocID="{2B57B796-E421-41F3-92BD-9DBEF21CE95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eckmark"/>
        </a:ext>
      </dgm:extLst>
    </dgm:pt>
    <dgm:pt modelId="{986E5537-728D-4B6D-908C-63E293219AEB}" type="pres">
      <dgm:prSet presAssocID="{2B57B796-E421-41F3-92BD-9DBEF21CE95C}" presName="spaceRect" presStyleCnt="0"/>
      <dgm:spPr/>
    </dgm:pt>
    <dgm:pt modelId="{DAB098BE-361A-42B7-8BA0-A9C5A2B13899}" type="pres">
      <dgm:prSet presAssocID="{2B57B796-E421-41F3-92BD-9DBEF21CE95C}" presName="parTx" presStyleLbl="revTx" presStyleIdx="1" presStyleCnt="4">
        <dgm:presLayoutVars>
          <dgm:chMax val="0"/>
          <dgm:chPref val="0"/>
        </dgm:presLayoutVars>
      </dgm:prSet>
      <dgm:spPr/>
      <dgm:t>
        <a:bodyPr/>
        <a:lstStyle/>
        <a:p>
          <a:endParaRPr lang="fr-BE"/>
        </a:p>
      </dgm:t>
    </dgm:pt>
    <dgm:pt modelId="{F6CB0301-AEA1-4919-B70C-E8CA5F56A6D5}" type="pres">
      <dgm:prSet presAssocID="{8697705B-B51F-4164-8BE5-C105ECA34A51}" presName="sibTrans" presStyleCnt="0"/>
      <dgm:spPr/>
    </dgm:pt>
    <dgm:pt modelId="{F2978957-5287-457D-8DAA-EE85E12F8DCC}" type="pres">
      <dgm:prSet presAssocID="{DD24F1AD-2B98-4C2A-861E-26E1708F9BC7}" presName="compNode" presStyleCnt="0"/>
      <dgm:spPr/>
    </dgm:pt>
    <dgm:pt modelId="{0E83454F-6076-4B95-B230-A1AC2EA2ECFE}" type="pres">
      <dgm:prSet presAssocID="{DD24F1AD-2B98-4C2A-861E-26E1708F9BC7}" presName="bgRect" presStyleLbl="bgShp" presStyleIdx="2" presStyleCnt="4"/>
      <dgm:spPr/>
    </dgm:pt>
    <dgm:pt modelId="{3293193C-5196-47BF-9A83-84BA0BA27334}" type="pres">
      <dgm:prSet presAssocID="{DD24F1AD-2B98-4C2A-861E-26E1708F9BC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keleton"/>
        </a:ext>
      </dgm:extLst>
    </dgm:pt>
    <dgm:pt modelId="{2B29C6EF-FDF3-4FA3-B669-CA1A2D270D24}" type="pres">
      <dgm:prSet presAssocID="{DD24F1AD-2B98-4C2A-861E-26E1708F9BC7}" presName="spaceRect" presStyleCnt="0"/>
      <dgm:spPr/>
    </dgm:pt>
    <dgm:pt modelId="{B89162DD-8AA5-47E5-9BF7-FDB7E384397C}" type="pres">
      <dgm:prSet presAssocID="{DD24F1AD-2B98-4C2A-861E-26E1708F9BC7}" presName="parTx" presStyleLbl="revTx" presStyleIdx="2" presStyleCnt="4">
        <dgm:presLayoutVars>
          <dgm:chMax val="0"/>
          <dgm:chPref val="0"/>
        </dgm:presLayoutVars>
      </dgm:prSet>
      <dgm:spPr/>
      <dgm:t>
        <a:bodyPr/>
        <a:lstStyle/>
        <a:p>
          <a:endParaRPr lang="fr-BE"/>
        </a:p>
      </dgm:t>
    </dgm:pt>
    <dgm:pt modelId="{452814FD-6DEA-4F4C-82C0-D5AFABA55F3C}" type="pres">
      <dgm:prSet presAssocID="{5253A931-5858-4F1E-9924-7C882200D587}" presName="sibTrans" presStyleCnt="0"/>
      <dgm:spPr/>
    </dgm:pt>
    <dgm:pt modelId="{7D6A495A-FE58-43D4-BF3A-0EBD8E497D2E}" type="pres">
      <dgm:prSet presAssocID="{9B7556EE-EB68-45F0-894D-E858BCC5491B}" presName="compNode" presStyleCnt="0"/>
      <dgm:spPr/>
    </dgm:pt>
    <dgm:pt modelId="{F1F7E21E-59C2-4323-814A-BD047C2C8A5E}" type="pres">
      <dgm:prSet presAssocID="{9B7556EE-EB68-45F0-894D-E858BCC5491B}" presName="bgRect" presStyleLbl="bgShp" presStyleIdx="3" presStyleCnt="4"/>
      <dgm:spPr/>
    </dgm:pt>
    <dgm:pt modelId="{D3BB0780-58C0-4B72-8003-EFEDD0009AB2}" type="pres">
      <dgm:prSet presAssocID="{9B7556EE-EB68-45F0-894D-E858BCC5491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Questions"/>
        </a:ext>
      </dgm:extLst>
    </dgm:pt>
    <dgm:pt modelId="{763F5790-F143-41CE-8A22-5B28E992D29A}" type="pres">
      <dgm:prSet presAssocID="{9B7556EE-EB68-45F0-894D-E858BCC5491B}" presName="spaceRect" presStyleCnt="0"/>
      <dgm:spPr/>
    </dgm:pt>
    <dgm:pt modelId="{A491646B-C9F5-4BD8-92DF-98D1C43B773A}" type="pres">
      <dgm:prSet presAssocID="{9B7556EE-EB68-45F0-894D-E858BCC5491B}" presName="parTx" presStyleLbl="revTx" presStyleIdx="3" presStyleCnt="4">
        <dgm:presLayoutVars>
          <dgm:chMax val="0"/>
          <dgm:chPref val="0"/>
        </dgm:presLayoutVars>
      </dgm:prSet>
      <dgm:spPr/>
      <dgm:t>
        <a:bodyPr/>
        <a:lstStyle/>
        <a:p>
          <a:endParaRPr lang="fr-BE"/>
        </a:p>
      </dgm:t>
    </dgm:pt>
  </dgm:ptLst>
  <dgm:cxnLst>
    <dgm:cxn modelId="{40E9A528-9E69-43DB-BDEB-E5125ED6A9C0}" type="presOf" srcId="{DD24F1AD-2B98-4C2A-861E-26E1708F9BC7}" destId="{B89162DD-8AA5-47E5-9BF7-FDB7E384397C}" srcOrd="0" destOrd="0" presId="urn:microsoft.com/office/officeart/2018/2/layout/IconVerticalSolidList"/>
    <dgm:cxn modelId="{185DA547-802E-4B77-AD4D-86343C11AA16}" type="presOf" srcId="{2B57B796-E421-41F3-92BD-9DBEF21CE95C}" destId="{DAB098BE-361A-42B7-8BA0-A9C5A2B13899}" srcOrd="0" destOrd="0" presId="urn:microsoft.com/office/officeart/2018/2/layout/IconVerticalSolidList"/>
    <dgm:cxn modelId="{8538A7C2-C8FB-4E00-96E5-7B0EB04EA7D2}" type="presOf" srcId="{F911DA97-EFD1-405F-92DE-BE0F6CD4D38F}" destId="{7FDAEFAB-4E9D-47A6-BDA2-D311965704F0}" srcOrd="0" destOrd="0" presId="urn:microsoft.com/office/officeart/2018/2/layout/IconVerticalSolidList"/>
    <dgm:cxn modelId="{BC83479B-B43C-4AA7-A3A5-712F325F5C5D}" srcId="{F911DA97-EFD1-405F-92DE-BE0F6CD4D38F}" destId="{DD24F1AD-2B98-4C2A-861E-26E1708F9BC7}" srcOrd="2" destOrd="0" parTransId="{7C852AC4-47E4-4D40-A4E8-B61568651DE1}" sibTransId="{5253A931-5858-4F1E-9924-7C882200D587}"/>
    <dgm:cxn modelId="{D0AA1950-C9DD-4D8A-99BC-225957BE9092}" srcId="{F911DA97-EFD1-405F-92DE-BE0F6CD4D38F}" destId="{2B57B796-E421-41F3-92BD-9DBEF21CE95C}" srcOrd="1" destOrd="0" parTransId="{0B32CABE-6AEC-42A5-B9AF-0A0DC5D5756C}" sibTransId="{8697705B-B51F-4164-8BE5-C105ECA34A51}"/>
    <dgm:cxn modelId="{B3A84B2A-6B12-412F-9F0A-7722ADA5ADE0}" type="presOf" srcId="{7D4CD34E-3974-48AB-9535-7FB5F57751A2}" destId="{4EF4EA63-1C0A-44E9-BDC2-595CF9DD909A}" srcOrd="0" destOrd="0" presId="urn:microsoft.com/office/officeart/2018/2/layout/IconVerticalSolidList"/>
    <dgm:cxn modelId="{25D0227F-D573-4483-AFB5-5B27494461DA}" srcId="{F911DA97-EFD1-405F-92DE-BE0F6CD4D38F}" destId="{7D4CD34E-3974-48AB-9535-7FB5F57751A2}" srcOrd="0" destOrd="0" parTransId="{1F34B6F6-7FE9-440E-97D8-885EA836FAF9}" sibTransId="{F0E5D4E9-C799-4299-AC99-0C1AE7DFF702}"/>
    <dgm:cxn modelId="{0C72BCE4-F4A6-4F58-A80D-2D0B2D9CBED3}" srcId="{F911DA97-EFD1-405F-92DE-BE0F6CD4D38F}" destId="{9B7556EE-EB68-45F0-894D-E858BCC5491B}" srcOrd="3" destOrd="0" parTransId="{6AFBEDBF-7DC8-4576-93F7-9D1DA6D75B49}" sibTransId="{89096F46-1A2F-4589-BA4D-EF6BED6C3FAD}"/>
    <dgm:cxn modelId="{E5A3C0BA-8F2B-44FD-8779-39359C86E10B}" type="presOf" srcId="{9B7556EE-EB68-45F0-894D-E858BCC5491B}" destId="{A491646B-C9F5-4BD8-92DF-98D1C43B773A}" srcOrd="0" destOrd="0" presId="urn:microsoft.com/office/officeart/2018/2/layout/IconVerticalSolidList"/>
    <dgm:cxn modelId="{7F2192A3-60B3-4F12-88F4-91F39D7592D0}" type="presParOf" srcId="{7FDAEFAB-4E9D-47A6-BDA2-D311965704F0}" destId="{19255A2D-602E-4D2A-A61C-AEC1762EBA7E}" srcOrd="0" destOrd="0" presId="urn:microsoft.com/office/officeart/2018/2/layout/IconVerticalSolidList"/>
    <dgm:cxn modelId="{4AC70D41-1615-4218-9EAD-218FB0D0EF44}" type="presParOf" srcId="{19255A2D-602E-4D2A-A61C-AEC1762EBA7E}" destId="{66D9D421-73A8-47EA-8607-0056C68E8D66}" srcOrd="0" destOrd="0" presId="urn:microsoft.com/office/officeart/2018/2/layout/IconVerticalSolidList"/>
    <dgm:cxn modelId="{C3EEA53C-4E3A-47BA-8A6F-AF87AE92389B}" type="presParOf" srcId="{19255A2D-602E-4D2A-A61C-AEC1762EBA7E}" destId="{D26F5D6D-B65D-47F1-853F-3FB3F3E9D75E}" srcOrd="1" destOrd="0" presId="urn:microsoft.com/office/officeart/2018/2/layout/IconVerticalSolidList"/>
    <dgm:cxn modelId="{EE146302-6041-49B2-8097-708C9CDCFA26}" type="presParOf" srcId="{19255A2D-602E-4D2A-A61C-AEC1762EBA7E}" destId="{2933A355-69E7-4895-9476-1187D00A5B21}" srcOrd="2" destOrd="0" presId="urn:microsoft.com/office/officeart/2018/2/layout/IconVerticalSolidList"/>
    <dgm:cxn modelId="{A6B7993F-9379-4580-A0E5-6B8563BA3DB2}" type="presParOf" srcId="{19255A2D-602E-4D2A-A61C-AEC1762EBA7E}" destId="{4EF4EA63-1C0A-44E9-BDC2-595CF9DD909A}" srcOrd="3" destOrd="0" presId="urn:microsoft.com/office/officeart/2018/2/layout/IconVerticalSolidList"/>
    <dgm:cxn modelId="{D7B0BD48-1D1D-44F0-AFE3-14317D65F874}" type="presParOf" srcId="{7FDAEFAB-4E9D-47A6-BDA2-D311965704F0}" destId="{A76DF800-3F44-4ACA-910F-A4BE7E4E2CBD}" srcOrd="1" destOrd="0" presId="urn:microsoft.com/office/officeart/2018/2/layout/IconVerticalSolidList"/>
    <dgm:cxn modelId="{118BCDB0-170F-4A4E-A97D-58BA7B3AD911}" type="presParOf" srcId="{7FDAEFAB-4E9D-47A6-BDA2-D311965704F0}" destId="{1A7511B2-FFD7-45DA-88FB-518E138A9275}" srcOrd="2" destOrd="0" presId="urn:microsoft.com/office/officeart/2018/2/layout/IconVerticalSolidList"/>
    <dgm:cxn modelId="{96F705BB-A140-4F0C-B910-4E99EB1DB76E}" type="presParOf" srcId="{1A7511B2-FFD7-45DA-88FB-518E138A9275}" destId="{3589C9D7-C0AA-4AEF-86B3-DAC2586BFCF3}" srcOrd="0" destOrd="0" presId="urn:microsoft.com/office/officeart/2018/2/layout/IconVerticalSolidList"/>
    <dgm:cxn modelId="{9997B7DF-10D8-4678-9CAE-67125B3BA131}" type="presParOf" srcId="{1A7511B2-FFD7-45DA-88FB-518E138A9275}" destId="{4E4896C2-3EAD-49C6-82C6-A94C8DE29FC1}" srcOrd="1" destOrd="0" presId="urn:microsoft.com/office/officeart/2018/2/layout/IconVerticalSolidList"/>
    <dgm:cxn modelId="{38DA0033-79F0-4BAD-A9A6-E6882817A43B}" type="presParOf" srcId="{1A7511B2-FFD7-45DA-88FB-518E138A9275}" destId="{986E5537-728D-4B6D-908C-63E293219AEB}" srcOrd="2" destOrd="0" presId="urn:microsoft.com/office/officeart/2018/2/layout/IconVerticalSolidList"/>
    <dgm:cxn modelId="{6773A3F0-ABC4-4D9F-A055-8AC10F17F7F7}" type="presParOf" srcId="{1A7511B2-FFD7-45DA-88FB-518E138A9275}" destId="{DAB098BE-361A-42B7-8BA0-A9C5A2B13899}" srcOrd="3" destOrd="0" presId="urn:microsoft.com/office/officeart/2018/2/layout/IconVerticalSolidList"/>
    <dgm:cxn modelId="{7E4B52BB-7170-4EA9-916E-07C1011F9FE7}" type="presParOf" srcId="{7FDAEFAB-4E9D-47A6-BDA2-D311965704F0}" destId="{F6CB0301-AEA1-4919-B70C-E8CA5F56A6D5}" srcOrd="3" destOrd="0" presId="urn:microsoft.com/office/officeart/2018/2/layout/IconVerticalSolidList"/>
    <dgm:cxn modelId="{DE53CB53-2AE7-4634-8433-55DB52C6CB3F}" type="presParOf" srcId="{7FDAEFAB-4E9D-47A6-BDA2-D311965704F0}" destId="{F2978957-5287-457D-8DAA-EE85E12F8DCC}" srcOrd="4" destOrd="0" presId="urn:microsoft.com/office/officeart/2018/2/layout/IconVerticalSolidList"/>
    <dgm:cxn modelId="{06667C50-F4B7-4E80-9933-16BCCCD1B7A7}" type="presParOf" srcId="{F2978957-5287-457D-8DAA-EE85E12F8DCC}" destId="{0E83454F-6076-4B95-B230-A1AC2EA2ECFE}" srcOrd="0" destOrd="0" presId="urn:microsoft.com/office/officeart/2018/2/layout/IconVerticalSolidList"/>
    <dgm:cxn modelId="{2EA3905E-1996-4963-AB9E-CC2ACBACD3A6}" type="presParOf" srcId="{F2978957-5287-457D-8DAA-EE85E12F8DCC}" destId="{3293193C-5196-47BF-9A83-84BA0BA27334}" srcOrd="1" destOrd="0" presId="urn:microsoft.com/office/officeart/2018/2/layout/IconVerticalSolidList"/>
    <dgm:cxn modelId="{5F0F9789-2342-4958-A133-081AA9BEE04B}" type="presParOf" srcId="{F2978957-5287-457D-8DAA-EE85E12F8DCC}" destId="{2B29C6EF-FDF3-4FA3-B669-CA1A2D270D24}" srcOrd="2" destOrd="0" presId="urn:microsoft.com/office/officeart/2018/2/layout/IconVerticalSolidList"/>
    <dgm:cxn modelId="{F4E23149-C1E9-4B0D-ADA9-4F523F20F850}" type="presParOf" srcId="{F2978957-5287-457D-8DAA-EE85E12F8DCC}" destId="{B89162DD-8AA5-47E5-9BF7-FDB7E384397C}" srcOrd="3" destOrd="0" presId="urn:microsoft.com/office/officeart/2018/2/layout/IconVerticalSolidList"/>
    <dgm:cxn modelId="{4F7A122C-8704-445A-B195-592E465070A2}" type="presParOf" srcId="{7FDAEFAB-4E9D-47A6-BDA2-D311965704F0}" destId="{452814FD-6DEA-4F4C-82C0-D5AFABA55F3C}" srcOrd="5" destOrd="0" presId="urn:microsoft.com/office/officeart/2018/2/layout/IconVerticalSolidList"/>
    <dgm:cxn modelId="{D71C0F48-2C72-40AA-9148-AA72D68E69C9}" type="presParOf" srcId="{7FDAEFAB-4E9D-47A6-BDA2-D311965704F0}" destId="{7D6A495A-FE58-43D4-BF3A-0EBD8E497D2E}" srcOrd="6" destOrd="0" presId="urn:microsoft.com/office/officeart/2018/2/layout/IconVerticalSolidList"/>
    <dgm:cxn modelId="{9D421E23-6484-4F26-8D92-9B47982BF9C4}" type="presParOf" srcId="{7D6A495A-FE58-43D4-BF3A-0EBD8E497D2E}" destId="{F1F7E21E-59C2-4323-814A-BD047C2C8A5E}" srcOrd="0" destOrd="0" presId="urn:microsoft.com/office/officeart/2018/2/layout/IconVerticalSolidList"/>
    <dgm:cxn modelId="{063CECB1-0821-4F47-A211-6A5408C648A8}" type="presParOf" srcId="{7D6A495A-FE58-43D4-BF3A-0EBD8E497D2E}" destId="{D3BB0780-58C0-4B72-8003-EFEDD0009AB2}" srcOrd="1" destOrd="0" presId="urn:microsoft.com/office/officeart/2018/2/layout/IconVerticalSolidList"/>
    <dgm:cxn modelId="{D5229D16-E220-4470-97FB-4F0B8FDC3D16}" type="presParOf" srcId="{7D6A495A-FE58-43D4-BF3A-0EBD8E497D2E}" destId="{763F5790-F143-41CE-8A22-5B28E992D29A}" srcOrd="2" destOrd="0" presId="urn:microsoft.com/office/officeart/2018/2/layout/IconVerticalSolidList"/>
    <dgm:cxn modelId="{DFC38241-83B3-4140-A2D4-3217187FEB9E}" type="presParOf" srcId="{7D6A495A-FE58-43D4-BF3A-0EBD8E497D2E}" destId="{A491646B-C9F5-4BD8-92DF-98D1C43B773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5406F4-C297-4310-98E2-2D2F45B6196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5AFA8757-EDC8-43A9-A79E-6270A1A4351A}">
      <dgm:prSet/>
      <dgm:spPr/>
      <dgm:t>
        <a:bodyPr/>
        <a:lstStyle/>
        <a:p>
          <a:r>
            <a:rPr lang="fr-FR"/>
            <a:t>Se poser et faire le point</a:t>
          </a:r>
          <a:endParaRPr lang="en-US"/>
        </a:p>
      </dgm:t>
    </dgm:pt>
    <dgm:pt modelId="{0B76A50E-145C-4416-8DE0-5FBEABDC6560}" type="parTrans" cxnId="{C5952CA6-C524-42AE-ACA6-865D43FD5101}">
      <dgm:prSet/>
      <dgm:spPr/>
      <dgm:t>
        <a:bodyPr/>
        <a:lstStyle/>
        <a:p>
          <a:endParaRPr lang="en-US"/>
        </a:p>
      </dgm:t>
    </dgm:pt>
    <dgm:pt modelId="{9C4574A0-46DB-46E6-B62B-B732B64698E7}" type="sibTrans" cxnId="{C5952CA6-C524-42AE-ACA6-865D43FD5101}">
      <dgm:prSet/>
      <dgm:spPr/>
      <dgm:t>
        <a:bodyPr/>
        <a:lstStyle/>
        <a:p>
          <a:endParaRPr lang="en-US"/>
        </a:p>
      </dgm:t>
    </dgm:pt>
    <dgm:pt modelId="{F9C088A7-DDDA-491E-ADF2-70D2D51DC3E4}">
      <dgm:prSet/>
      <dgm:spPr/>
      <dgm:t>
        <a:bodyPr/>
        <a:lstStyle/>
        <a:p>
          <a:r>
            <a:rPr lang="fr-FR"/>
            <a:t>Définir avec les collaborateurs la suite de leur carrière, identification point de transition vers pension</a:t>
          </a:r>
          <a:endParaRPr lang="en-US"/>
        </a:p>
      </dgm:t>
    </dgm:pt>
    <dgm:pt modelId="{27B77D93-6131-4317-9A96-2090E47485BD}" type="parTrans" cxnId="{BFC3221B-1CC4-4C8B-87CE-4BF5D3CE370A}">
      <dgm:prSet/>
      <dgm:spPr/>
      <dgm:t>
        <a:bodyPr/>
        <a:lstStyle/>
        <a:p>
          <a:endParaRPr lang="en-US"/>
        </a:p>
      </dgm:t>
    </dgm:pt>
    <dgm:pt modelId="{395FEE62-814D-4331-A3DE-B8BC0D7925CF}" type="sibTrans" cxnId="{BFC3221B-1CC4-4C8B-87CE-4BF5D3CE370A}">
      <dgm:prSet/>
      <dgm:spPr/>
      <dgm:t>
        <a:bodyPr/>
        <a:lstStyle/>
        <a:p>
          <a:endParaRPr lang="en-US"/>
        </a:p>
      </dgm:t>
    </dgm:pt>
    <dgm:pt modelId="{7B0F44A2-70A4-4D25-A3A2-E323D10C761E}">
      <dgm:prSet/>
      <dgm:spPr/>
      <dgm:t>
        <a:bodyPr/>
        <a:lstStyle/>
        <a:p>
          <a:r>
            <a:rPr lang="fr-FR"/>
            <a:t>« que du positif car occasion de les rencontrer seul à seul et de discuter de leur souhait et motivation. Petit rappel à l’ordre si nécessaire »</a:t>
          </a:r>
          <a:endParaRPr lang="en-US"/>
        </a:p>
      </dgm:t>
    </dgm:pt>
    <dgm:pt modelId="{789A93AD-082A-4B36-A5F0-A73AFE631C24}" type="parTrans" cxnId="{B7443B73-6EFD-4A6E-9681-292FCAC04587}">
      <dgm:prSet/>
      <dgm:spPr/>
      <dgm:t>
        <a:bodyPr/>
        <a:lstStyle/>
        <a:p>
          <a:endParaRPr lang="en-US"/>
        </a:p>
      </dgm:t>
    </dgm:pt>
    <dgm:pt modelId="{F0A3073E-821F-4932-9FFA-3FAC60740F3F}" type="sibTrans" cxnId="{B7443B73-6EFD-4A6E-9681-292FCAC04587}">
      <dgm:prSet/>
      <dgm:spPr/>
      <dgm:t>
        <a:bodyPr/>
        <a:lstStyle/>
        <a:p>
          <a:endParaRPr lang="en-US"/>
        </a:p>
      </dgm:t>
    </dgm:pt>
    <dgm:pt modelId="{89EE1316-3FE2-4E4B-9D81-89C54835898B}">
      <dgm:prSet/>
      <dgm:spPr/>
      <dgm:t>
        <a:bodyPr/>
        <a:lstStyle/>
        <a:p>
          <a:r>
            <a:rPr lang="fr-FR"/>
            <a:t>Exprimer à froid les « sources d’irritation »</a:t>
          </a:r>
          <a:endParaRPr lang="en-US"/>
        </a:p>
      </dgm:t>
    </dgm:pt>
    <dgm:pt modelId="{6957A348-1213-4EAC-8447-7E0F4E918D2A}" type="parTrans" cxnId="{8B3731E4-2D7F-4852-95EB-14D25F8CC9EC}">
      <dgm:prSet/>
      <dgm:spPr/>
      <dgm:t>
        <a:bodyPr/>
        <a:lstStyle/>
        <a:p>
          <a:endParaRPr lang="en-US"/>
        </a:p>
      </dgm:t>
    </dgm:pt>
    <dgm:pt modelId="{5719C896-079C-432B-9D83-9D121369FC03}" type="sibTrans" cxnId="{8B3731E4-2D7F-4852-95EB-14D25F8CC9EC}">
      <dgm:prSet/>
      <dgm:spPr/>
      <dgm:t>
        <a:bodyPr/>
        <a:lstStyle/>
        <a:p>
          <a:endParaRPr lang="en-US"/>
        </a:p>
      </dgm:t>
    </dgm:pt>
    <dgm:pt modelId="{77E81A3A-0EEB-4663-8005-7D4FD7B71089}">
      <dgm:prSet/>
      <dgm:spPr/>
      <dgm:t>
        <a:bodyPr/>
        <a:lstStyle/>
        <a:p>
          <a:r>
            <a:rPr lang="fr-FR"/>
            <a:t>Retour personnel des équipes sur le management du service </a:t>
          </a:r>
          <a:endParaRPr lang="en-US"/>
        </a:p>
      </dgm:t>
    </dgm:pt>
    <dgm:pt modelId="{90939A7D-B09D-482F-BBA8-8C34C148C0DC}" type="parTrans" cxnId="{01F0A293-E573-48A9-A2DC-027A40C75E24}">
      <dgm:prSet/>
      <dgm:spPr/>
      <dgm:t>
        <a:bodyPr/>
        <a:lstStyle/>
        <a:p>
          <a:endParaRPr lang="en-US"/>
        </a:p>
      </dgm:t>
    </dgm:pt>
    <dgm:pt modelId="{672E9F3B-F5F6-4D7E-AEBA-FB14CA3082B3}" type="sibTrans" cxnId="{01F0A293-E573-48A9-A2DC-027A40C75E24}">
      <dgm:prSet/>
      <dgm:spPr/>
      <dgm:t>
        <a:bodyPr/>
        <a:lstStyle/>
        <a:p>
          <a:endParaRPr lang="en-US"/>
        </a:p>
      </dgm:t>
    </dgm:pt>
    <dgm:pt modelId="{E0D92AF1-9ECC-4FB0-B3C4-54EB5F782A9D}" type="pres">
      <dgm:prSet presAssocID="{895406F4-C297-4310-98E2-2D2F45B61966}" presName="linear" presStyleCnt="0">
        <dgm:presLayoutVars>
          <dgm:animLvl val="lvl"/>
          <dgm:resizeHandles val="exact"/>
        </dgm:presLayoutVars>
      </dgm:prSet>
      <dgm:spPr/>
      <dgm:t>
        <a:bodyPr/>
        <a:lstStyle/>
        <a:p>
          <a:endParaRPr lang="fr-BE"/>
        </a:p>
      </dgm:t>
    </dgm:pt>
    <dgm:pt modelId="{235D9828-3832-404D-A22C-D5E82580DA98}" type="pres">
      <dgm:prSet presAssocID="{5AFA8757-EDC8-43A9-A79E-6270A1A4351A}" presName="parentText" presStyleLbl="node1" presStyleIdx="0" presStyleCnt="5">
        <dgm:presLayoutVars>
          <dgm:chMax val="0"/>
          <dgm:bulletEnabled val="1"/>
        </dgm:presLayoutVars>
      </dgm:prSet>
      <dgm:spPr/>
      <dgm:t>
        <a:bodyPr/>
        <a:lstStyle/>
        <a:p>
          <a:endParaRPr lang="fr-BE"/>
        </a:p>
      </dgm:t>
    </dgm:pt>
    <dgm:pt modelId="{FA9490DD-6AFD-4382-938A-F9206F3BFFBD}" type="pres">
      <dgm:prSet presAssocID="{9C4574A0-46DB-46E6-B62B-B732B64698E7}" presName="spacer" presStyleCnt="0"/>
      <dgm:spPr/>
    </dgm:pt>
    <dgm:pt modelId="{CF1B09BB-09A9-4F63-9209-9442602FE0B9}" type="pres">
      <dgm:prSet presAssocID="{F9C088A7-DDDA-491E-ADF2-70D2D51DC3E4}" presName="parentText" presStyleLbl="node1" presStyleIdx="1" presStyleCnt="5">
        <dgm:presLayoutVars>
          <dgm:chMax val="0"/>
          <dgm:bulletEnabled val="1"/>
        </dgm:presLayoutVars>
      </dgm:prSet>
      <dgm:spPr/>
      <dgm:t>
        <a:bodyPr/>
        <a:lstStyle/>
        <a:p>
          <a:endParaRPr lang="fr-BE"/>
        </a:p>
      </dgm:t>
    </dgm:pt>
    <dgm:pt modelId="{D74A404C-EF6C-4DA8-ADC8-12122B053DE6}" type="pres">
      <dgm:prSet presAssocID="{395FEE62-814D-4331-A3DE-B8BC0D7925CF}" presName="spacer" presStyleCnt="0"/>
      <dgm:spPr/>
    </dgm:pt>
    <dgm:pt modelId="{3B36B8DA-1BAD-4073-BBF7-A25FD84D4DD9}" type="pres">
      <dgm:prSet presAssocID="{7B0F44A2-70A4-4D25-A3A2-E323D10C761E}" presName="parentText" presStyleLbl="node1" presStyleIdx="2" presStyleCnt="5">
        <dgm:presLayoutVars>
          <dgm:chMax val="0"/>
          <dgm:bulletEnabled val="1"/>
        </dgm:presLayoutVars>
      </dgm:prSet>
      <dgm:spPr/>
      <dgm:t>
        <a:bodyPr/>
        <a:lstStyle/>
        <a:p>
          <a:endParaRPr lang="fr-BE"/>
        </a:p>
      </dgm:t>
    </dgm:pt>
    <dgm:pt modelId="{8ED09ED9-DBD9-4FF4-B6D2-F7967F0F89FC}" type="pres">
      <dgm:prSet presAssocID="{F0A3073E-821F-4932-9FFA-3FAC60740F3F}" presName="spacer" presStyleCnt="0"/>
      <dgm:spPr/>
    </dgm:pt>
    <dgm:pt modelId="{099C03D7-6670-434F-BE9E-20CA6F75DD7B}" type="pres">
      <dgm:prSet presAssocID="{89EE1316-3FE2-4E4B-9D81-89C54835898B}" presName="parentText" presStyleLbl="node1" presStyleIdx="3" presStyleCnt="5">
        <dgm:presLayoutVars>
          <dgm:chMax val="0"/>
          <dgm:bulletEnabled val="1"/>
        </dgm:presLayoutVars>
      </dgm:prSet>
      <dgm:spPr/>
      <dgm:t>
        <a:bodyPr/>
        <a:lstStyle/>
        <a:p>
          <a:endParaRPr lang="fr-BE"/>
        </a:p>
      </dgm:t>
    </dgm:pt>
    <dgm:pt modelId="{09B5AE87-F3FB-4548-9438-3C76B1759798}" type="pres">
      <dgm:prSet presAssocID="{5719C896-079C-432B-9D83-9D121369FC03}" presName="spacer" presStyleCnt="0"/>
      <dgm:spPr/>
    </dgm:pt>
    <dgm:pt modelId="{4EAF8C21-5E27-4035-82AE-FE25CCAC4449}" type="pres">
      <dgm:prSet presAssocID="{77E81A3A-0EEB-4663-8005-7D4FD7B71089}" presName="parentText" presStyleLbl="node1" presStyleIdx="4" presStyleCnt="5">
        <dgm:presLayoutVars>
          <dgm:chMax val="0"/>
          <dgm:bulletEnabled val="1"/>
        </dgm:presLayoutVars>
      </dgm:prSet>
      <dgm:spPr/>
      <dgm:t>
        <a:bodyPr/>
        <a:lstStyle/>
        <a:p>
          <a:endParaRPr lang="fr-BE"/>
        </a:p>
      </dgm:t>
    </dgm:pt>
  </dgm:ptLst>
  <dgm:cxnLst>
    <dgm:cxn modelId="{7380E6B4-FACD-4EC5-B7BA-B69DC51E17D4}" type="presOf" srcId="{F9C088A7-DDDA-491E-ADF2-70D2D51DC3E4}" destId="{CF1B09BB-09A9-4F63-9209-9442602FE0B9}" srcOrd="0" destOrd="0" presId="urn:microsoft.com/office/officeart/2005/8/layout/vList2"/>
    <dgm:cxn modelId="{C5952CA6-C524-42AE-ACA6-865D43FD5101}" srcId="{895406F4-C297-4310-98E2-2D2F45B61966}" destId="{5AFA8757-EDC8-43A9-A79E-6270A1A4351A}" srcOrd="0" destOrd="0" parTransId="{0B76A50E-145C-4416-8DE0-5FBEABDC6560}" sibTransId="{9C4574A0-46DB-46E6-B62B-B732B64698E7}"/>
    <dgm:cxn modelId="{01F0A293-E573-48A9-A2DC-027A40C75E24}" srcId="{895406F4-C297-4310-98E2-2D2F45B61966}" destId="{77E81A3A-0EEB-4663-8005-7D4FD7B71089}" srcOrd="4" destOrd="0" parTransId="{90939A7D-B09D-482F-BBA8-8C34C148C0DC}" sibTransId="{672E9F3B-F5F6-4D7E-AEBA-FB14CA3082B3}"/>
    <dgm:cxn modelId="{B7443B73-6EFD-4A6E-9681-292FCAC04587}" srcId="{895406F4-C297-4310-98E2-2D2F45B61966}" destId="{7B0F44A2-70A4-4D25-A3A2-E323D10C761E}" srcOrd="2" destOrd="0" parTransId="{789A93AD-082A-4B36-A5F0-A73AFE631C24}" sibTransId="{F0A3073E-821F-4932-9FFA-3FAC60740F3F}"/>
    <dgm:cxn modelId="{8B3731E4-2D7F-4852-95EB-14D25F8CC9EC}" srcId="{895406F4-C297-4310-98E2-2D2F45B61966}" destId="{89EE1316-3FE2-4E4B-9D81-89C54835898B}" srcOrd="3" destOrd="0" parTransId="{6957A348-1213-4EAC-8447-7E0F4E918D2A}" sibTransId="{5719C896-079C-432B-9D83-9D121369FC03}"/>
    <dgm:cxn modelId="{B09541C0-1D16-4278-995E-C4FED54884BB}" type="presOf" srcId="{5AFA8757-EDC8-43A9-A79E-6270A1A4351A}" destId="{235D9828-3832-404D-A22C-D5E82580DA98}" srcOrd="0" destOrd="0" presId="urn:microsoft.com/office/officeart/2005/8/layout/vList2"/>
    <dgm:cxn modelId="{A49D66B7-65CF-4FCC-B54E-4CA2DFC65CDA}" type="presOf" srcId="{7B0F44A2-70A4-4D25-A3A2-E323D10C761E}" destId="{3B36B8DA-1BAD-4073-BBF7-A25FD84D4DD9}" srcOrd="0" destOrd="0" presId="urn:microsoft.com/office/officeart/2005/8/layout/vList2"/>
    <dgm:cxn modelId="{BFC3221B-1CC4-4C8B-87CE-4BF5D3CE370A}" srcId="{895406F4-C297-4310-98E2-2D2F45B61966}" destId="{F9C088A7-DDDA-491E-ADF2-70D2D51DC3E4}" srcOrd="1" destOrd="0" parTransId="{27B77D93-6131-4317-9A96-2090E47485BD}" sibTransId="{395FEE62-814D-4331-A3DE-B8BC0D7925CF}"/>
    <dgm:cxn modelId="{5700ACD4-3949-4559-BFC0-AF9C08D04551}" type="presOf" srcId="{77E81A3A-0EEB-4663-8005-7D4FD7B71089}" destId="{4EAF8C21-5E27-4035-82AE-FE25CCAC4449}" srcOrd="0" destOrd="0" presId="urn:microsoft.com/office/officeart/2005/8/layout/vList2"/>
    <dgm:cxn modelId="{D6466EB5-7D9D-4CC3-88C3-BF2F4CA56FD6}" type="presOf" srcId="{895406F4-C297-4310-98E2-2D2F45B61966}" destId="{E0D92AF1-9ECC-4FB0-B3C4-54EB5F782A9D}" srcOrd="0" destOrd="0" presId="urn:microsoft.com/office/officeart/2005/8/layout/vList2"/>
    <dgm:cxn modelId="{16CCC0A5-2C39-421D-A3A4-65B8556CA935}" type="presOf" srcId="{89EE1316-3FE2-4E4B-9D81-89C54835898B}" destId="{099C03D7-6670-434F-BE9E-20CA6F75DD7B}" srcOrd="0" destOrd="0" presId="urn:microsoft.com/office/officeart/2005/8/layout/vList2"/>
    <dgm:cxn modelId="{9C435325-47A1-43AB-B153-FF4B2125C4E3}" type="presParOf" srcId="{E0D92AF1-9ECC-4FB0-B3C4-54EB5F782A9D}" destId="{235D9828-3832-404D-A22C-D5E82580DA98}" srcOrd="0" destOrd="0" presId="urn:microsoft.com/office/officeart/2005/8/layout/vList2"/>
    <dgm:cxn modelId="{F3FD3099-40E2-4E90-B676-5BE31055B083}" type="presParOf" srcId="{E0D92AF1-9ECC-4FB0-B3C4-54EB5F782A9D}" destId="{FA9490DD-6AFD-4382-938A-F9206F3BFFBD}" srcOrd="1" destOrd="0" presId="urn:microsoft.com/office/officeart/2005/8/layout/vList2"/>
    <dgm:cxn modelId="{80D34B05-0177-4641-BB0E-7ADBC6E36D17}" type="presParOf" srcId="{E0D92AF1-9ECC-4FB0-B3C4-54EB5F782A9D}" destId="{CF1B09BB-09A9-4F63-9209-9442602FE0B9}" srcOrd="2" destOrd="0" presId="urn:microsoft.com/office/officeart/2005/8/layout/vList2"/>
    <dgm:cxn modelId="{8BF74E24-A932-413E-AF12-40896F07D97C}" type="presParOf" srcId="{E0D92AF1-9ECC-4FB0-B3C4-54EB5F782A9D}" destId="{D74A404C-EF6C-4DA8-ADC8-12122B053DE6}" srcOrd="3" destOrd="0" presId="urn:microsoft.com/office/officeart/2005/8/layout/vList2"/>
    <dgm:cxn modelId="{AE100D45-09B4-41C7-8CDF-D0CB288C183C}" type="presParOf" srcId="{E0D92AF1-9ECC-4FB0-B3C4-54EB5F782A9D}" destId="{3B36B8DA-1BAD-4073-BBF7-A25FD84D4DD9}" srcOrd="4" destOrd="0" presId="urn:microsoft.com/office/officeart/2005/8/layout/vList2"/>
    <dgm:cxn modelId="{BA953E9B-9411-45E0-AA55-EB68A186CBEB}" type="presParOf" srcId="{E0D92AF1-9ECC-4FB0-B3C4-54EB5F782A9D}" destId="{8ED09ED9-DBD9-4FF4-B6D2-F7967F0F89FC}" srcOrd="5" destOrd="0" presId="urn:microsoft.com/office/officeart/2005/8/layout/vList2"/>
    <dgm:cxn modelId="{103F36B4-4AC3-4D7C-B1F3-0A819DD6855A}" type="presParOf" srcId="{E0D92AF1-9ECC-4FB0-B3C4-54EB5F782A9D}" destId="{099C03D7-6670-434F-BE9E-20CA6F75DD7B}" srcOrd="6" destOrd="0" presId="urn:microsoft.com/office/officeart/2005/8/layout/vList2"/>
    <dgm:cxn modelId="{6706357F-669E-4D10-A9C2-D0811054E2C2}" type="presParOf" srcId="{E0D92AF1-9ECC-4FB0-B3C4-54EB5F782A9D}" destId="{09B5AE87-F3FB-4548-9438-3C76B1759798}" srcOrd="7" destOrd="0" presId="urn:microsoft.com/office/officeart/2005/8/layout/vList2"/>
    <dgm:cxn modelId="{90D7BABB-918A-4AF5-B3E2-C1C086C9DD83}" type="presParOf" srcId="{E0D92AF1-9ECC-4FB0-B3C4-54EB5F782A9D}" destId="{4EAF8C21-5E27-4035-82AE-FE25CCAC444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DFEADB-4681-435C-BA23-F1A31092E66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C26E15F-C386-4EE7-974E-4DB819E9E364}">
      <dgm:prSet/>
      <dgm:spPr/>
      <dgm:t>
        <a:bodyPr/>
        <a:lstStyle/>
        <a:p>
          <a:r>
            <a:rPr lang="fr-FR"/>
            <a:t>Difficile à organiser en pratique</a:t>
          </a:r>
          <a:endParaRPr lang="en-US"/>
        </a:p>
      </dgm:t>
    </dgm:pt>
    <dgm:pt modelId="{30854441-2828-4D47-8E7D-EA7862EB75D5}" type="parTrans" cxnId="{E7B9FCE7-C8BC-40E3-98AF-B7348C7C7D15}">
      <dgm:prSet/>
      <dgm:spPr/>
      <dgm:t>
        <a:bodyPr/>
        <a:lstStyle/>
        <a:p>
          <a:endParaRPr lang="en-US"/>
        </a:p>
      </dgm:t>
    </dgm:pt>
    <dgm:pt modelId="{F886588B-D29F-4859-8E73-CBE63647E7DF}" type="sibTrans" cxnId="{E7B9FCE7-C8BC-40E3-98AF-B7348C7C7D15}">
      <dgm:prSet/>
      <dgm:spPr/>
      <dgm:t>
        <a:bodyPr/>
        <a:lstStyle/>
        <a:p>
          <a:endParaRPr lang="en-US"/>
        </a:p>
      </dgm:t>
    </dgm:pt>
    <dgm:pt modelId="{D77A4926-C504-47F5-B9F9-F23A370856ED}">
      <dgm:prSet/>
      <dgm:spPr/>
      <dgm:t>
        <a:bodyPr/>
        <a:lstStyle/>
        <a:p>
          <a:r>
            <a:rPr lang="fr-FR"/>
            <a:t>Chronophage</a:t>
          </a:r>
          <a:endParaRPr lang="en-US"/>
        </a:p>
      </dgm:t>
    </dgm:pt>
    <dgm:pt modelId="{0330B40D-EAE1-4C7E-B01A-25AE7793A332}" type="parTrans" cxnId="{1E1F8DF4-823A-44CF-B98A-9D0A9AA392C1}">
      <dgm:prSet/>
      <dgm:spPr/>
      <dgm:t>
        <a:bodyPr/>
        <a:lstStyle/>
        <a:p>
          <a:endParaRPr lang="en-US"/>
        </a:p>
      </dgm:t>
    </dgm:pt>
    <dgm:pt modelId="{653B67AD-FD19-417D-B65E-6F6FDF21210F}" type="sibTrans" cxnId="{1E1F8DF4-823A-44CF-B98A-9D0A9AA392C1}">
      <dgm:prSet/>
      <dgm:spPr/>
      <dgm:t>
        <a:bodyPr/>
        <a:lstStyle/>
        <a:p>
          <a:endParaRPr lang="en-US"/>
        </a:p>
      </dgm:t>
    </dgm:pt>
    <dgm:pt modelId="{811B5DC0-F3E8-42F4-9B0A-A2B190B7137B}" type="pres">
      <dgm:prSet presAssocID="{F2DFEADB-4681-435C-BA23-F1A31092E661}" presName="linear" presStyleCnt="0">
        <dgm:presLayoutVars>
          <dgm:animLvl val="lvl"/>
          <dgm:resizeHandles val="exact"/>
        </dgm:presLayoutVars>
      </dgm:prSet>
      <dgm:spPr/>
      <dgm:t>
        <a:bodyPr/>
        <a:lstStyle/>
        <a:p>
          <a:endParaRPr lang="fr-BE"/>
        </a:p>
      </dgm:t>
    </dgm:pt>
    <dgm:pt modelId="{48FE2558-12C2-44F7-BB9A-DCBCD165E3C6}" type="pres">
      <dgm:prSet presAssocID="{CC26E15F-C386-4EE7-974E-4DB819E9E364}" presName="parentText" presStyleLbl="node1" presStyleIdx="0" presStyleCnt="2">
        <dgm:presLayoutVars>
          <dgm:chMax val="0"/>
          <dgm:bulletEnabled val="1"/>
        </dgm:presLayoutVars>
      </dgm:prSet>
      <dgm:spPr/>
      <dgm:t>
        <a:bodyPr/>
        <a:lstStyle/>
        <a:p>
          <a:endParaRPr lang="fr-BE"/>
        </a:p>
      </dgm:t>
    </dgm:pt>
    <dgm:pt modelId="{EFBB91B7-774E-476C-B758-6DCF0A378D78}" type="pres">
      <dgm:prSet presAssocID="{F886588B-D29F-4859-8E73-CBE63647E7DF}" presName="spacer" presStyleCnt="0"/>
      <dgm:spPr/>
    </dgm:pt>
    <dgm:pt modelId="{D040729D-A2B8-4467-ACA8-82F3CD6B3158}" type="pres">
      <dgm:prSet presAssocID="{D77A4926-C504-47F5-B9F9-F23A370856ED}" presName="parentText" presStyleLbl="node1" presStyleIdx="1" presStyleCnt="2">
        <dgm:presLayoutVars>
          <dgm:chMax val="0"/>
          <dgm:bulletEnabled val="1"/>
        </dgm:presLayoutVars>
      </dgm:prSet>
      <dgm:spPr/>
      <dgm:t>
        <a:bodyPr/>
        <a:lstStyle/>
        <a:p>
          <a:endParaRPr lang="fr-BE"/>
        </a:p>
      </dgm:t>
    </dgm:pt>
  </dgm:ptLst>
  <dgm:cxnLst>
    <dgm:cxn modelId="{09E009B3-80B1-43CA-8B81-EA599190BF6E}" type="presOf" srcId="{D77A4926-C504-47F5-B9F9-F23A370856ED}" destId="{D040729D-A2B8-4467-ACA8-82F3CD6B3158}" srcOrd="0" destOrd="0" presId="urn:microsoft.com/office/officeart/2005/8/layout/vList2"/>
    <dgm:cxn modelId="{F152CC59-4A7F-4BFE-ABC6-70D2B23D7F6D}" type="presOf" srcId="{F2DFEADB-4681-435C-BA23-F1A31092E661}" destId="{811B5DC0-F3E8-42F4-9B0A-A2B190B7137B}" srcOrd="0" destOrd="0" presId="urn:microsoft.com/office/officeart/2005/8/layout/vList2"/>
    <dgm:cxn modelId="{1E1F8DF4-823A-44CF-B98A-9D0A9AA392C1}" srcId="{F2DFEADB-4681-435C-BA23-F1A31092E661}" destId="{D77A4926-C504-47F5-B9F9-F23A370856ED}" srcOrd="1" destOrd="0" parTransId="{0330B40D-EAE1-4C7E-B01A-25AE7793A332}" sibTransId="{653B67AD-FD19-417D-B65E-6F6FDF21210F}"/>
    <dgm:cxn modelId="{7D5B9258-93A5-4AEE-8879-1D4B3535B563}" type="presOf" srcId="{CC26E15F-C386-4EE7-974E-4DB819E9E364}" destId="{48FE2558-12C2-44F7-BB9A-DCBCD165E3C6}" srcOrd="0" destOrd="0" presId="urn:microsoft.com/office/officeart/2005/8/layout/vList2"/>
    <dgm:cxn modelId="{E7B9FCE7-C8BC-40E3-98AF-B7348C7C7D15}" srcId="{F2DFEADB-4681-435C-BA23-F1A31092E661}" destId="{CC26E15F-C386-4EE7-974E-4DB819E9E364}" srcOrd="0" destOrd="0" parTransId="{30854441-2828-4D47-8E7D-EA7862EB75D5}" sibTransId="{F886588B-D29F-4859-8E73-CBE63647E7DF}"/>
    <dgm:cxn modelId="{6A63D0A4-2F07-4E24-BCD8-7B795A1AB3BA}" type="presParOf" srcId="{811B5DC0-F3E8-42F4-9B0A-A2B190B7137B}" destId="{48FE2558-12C2-44F7-BB9A-DCBCD165E3C6}" srcOrd="0" destOrd="0" presId="urn:microsoft.com/office/officeart/2005/8/layout/vList2"/>
    <dgm:cxn modelId="{43DF5180-80D5-4E21-9FCD-E35B1B56C243}" type="presParOf" srcId="{811B5DC0-F3E8-42F4-9B0A-A2B190B7137B}" destId="{EFBB91B7-774E-476C-B758-6DCF0A378D78}" srcOrd="1" destOrd="0" presId="urn:microsoft.com/office/officeart/2005/8/layout/vList2"/>
    <dgm:cxn modelId="{1AF60972-948D-4B0A-B15D-47402AEBCD2A}" type="presParOf" srcId="{811B5DC0-F3E8-42F4-9B0A-A2B190B7137B}" destId="{D040729D-A2B8-4467-ACA8-82F3CD6B315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2956CB-19AA-4BBF-9F46-48E898FDF234}"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0461BA6-09D8-4112-B9D7-0BE22AC60323}">
      <dgm:prSet/>
      <dgm:spPr/>
      <dgm:t>
        <a:bodyPr/>
        <a:lstStyle/>
        <a:p>
          <a:pPr>
            <a:lnSpc>
              <a:spcPct val="100000"/>
            </a:lnSpc>
            <a:defRPr b="1"/>
          </a:pPr>
          <a:r>
            <a:rPr lang="en-US"/>
            <a:t>Indicateurs</a:t>
          </a:r>
        </a:p>
      </dgm:t>
    </dgm:pt>
    <dgm:pt modelId="{E4FDE047-7AAF-4796-8064-5EDD8B9D9CA5}" type="parTrans" cxnId="{EB6DE674-4618-4DAF-A6C2-58EBEA410AB6}">
      <dgm:prSet/>
      <dgm:spPr/>
      <dgm:t>
        <a:bodyPr/>
        <a:lstStyle/>
        <a:p>
          <a:endParaRPr lang="en-US"/>
        </a:p>
      </dgm:t>
    </dgm:pt>
    <dgm:pt modelId="{55E8A481-A88F-4064-9C76-428D21AC6596}" type="sibTrans" cxnId="{EB6DE674-4618-4DAF-A6C2-58EBEA410AB6}">
      <dgm:prSet/>
      <dgm:spPr/>
      <dgm:t>
        <a:bodyPr/>
        <a:lstStyle/>
        <a:p>
          <a:endParaRPr lang="en-US"/>
        </a:p>
      </dgm:t>
    </dgm:pt>
    <dgm:pt modelId="{2C7EE24C-4CCA-4EA9-8D80-25CFC975E0CA}">
      <dgm:prSet/>
      <dgm:spPr/>
      <dgm:t>
        <a:bodyPr/>
        <a:lstStyle/>
        <a:p>
          <a:pPr>
            <a:lnSpc>
              <a:spcPct val="100000"/>
            </a:lnSpc>
            <a:defRPr b="1"/>
          </a:pPr>
          <a:r>
            <a:rPr lang="en-US"/>
            <a:t>Statut </a:t>
          </a:r>
        </a:p>
      </dgm:t>
    </dgm:pt>
    <dgm:pt modelId="{429E02C1-0CD9-49F2-98F6-A722703512D7}" type="parTrans" cxnId="{FB78C4F8-26C3-4782-AC20-D9C63688C6EF}">
      <dgm:prSet/>
      <dgm:spPr/>
      <dgm:t>
        <a:bodyPr/>
        <a:lstStyle/>
        <a:p>
          <a:endParaRPr lang="en-US"/>
        </a:p>
      </dgm:t>
    </dgm:pt>
    <dgm:pt modelId="{74BD1E5F-2490-45BD-A538-42CA9176FD70}" type="sibTrans" cxnId="{FB78C4F8-26C3-4782-AC20-D9C63688C6EF}">
      <dgm:prSet/>
      <dgm:spPr/>
      <dgm:t>
        <a:bodyPr/>
        <a:lstStyle/>
        <a:p>
          <a:endParaRPr lang="en-US"/>
        </a:p>
      </dgm:t>
    </dgm:pt>
    <dgm:pt modelId="{545BDE86-C460-4252-9897-9F04423C9583}">
      <dgm:prSet/>
      <dgm:spPr/>
      <dgm:t>
        <a:bodyPr/>
        <a:lstStyle/>
        <a:p>
          <a:pPr>
            <a:lnSpc>
              <a:spcPct val="100000"/>
            </a:lnSpc>
          </a:pPr>
          <a:r>
            <a:rPr lang="en-US"/>
            <a:t>Employeur </a:t>
          </a:r>
        </a:p>
      </dgm:t>
    </dgm:pt>
    <dgm:pt modelId="{CE446A7C-6E3E-4696-ADAA-F84C03ED3619}" type="parTrans" cxnId="{EB975252-1B25-43D7-A8BD-E896F4D292EC}">
      <dgm:prSet/>
      <dgm:spPr/>
      <dgm:t>
        <a:bodyPr/>
        <a:lstStyle/>
        <a:p>
          <a:endParaRPr lang="en-US"/>
        </a:p>
      </dgm:t>
    </dgm:pt>
    <dgm:pt modelId="{27AB2E75-D2E0-431F-8732-2661849F82C6}" type="sibTrans" cxnId="{EB975252-1B25-43D7-A8BD-E896F4D292EC}">
      <dgm:prSet/>
      <dgm:spPr/>
      <dgm:t>
        <a:bodyPr/>
        <a:lstStyle/>
        <a:p>
          <a:endParaRPr lang="en-US"/>
        </a:p>
      </dgm:t>
    </dgm:pt>
    <dgm:pt modelId="{5D071A04-0563-4352-AD5C-E52EB4CD5B80}">
      <dgm:prSet/>
      <dgm:spPr/>
      <dgm:t>
        <a:bodyPr/>
        <a:lstStyle/>
        <a:p>
          <a:pPr>
            <a:lnSpc>
              <a:spcPct val="100000"/>
            </a:lnSpc>
          </a:pPr>
          <a:r>
            <a:rPr lang="en-US"/>
            <a:t>Indépendant</a:t>
          </a:r>
        </a:p>
      </dgm:t>
    </dgm:pt>
    <dgm:pt modelId="{B70D56A5-D916-45BD-8B30-8C2285DE0CDB}" type="parTrans" cxnId="{EC582393-A912-4C44-8BE1-2D95D45D775B}">
      <dgm:prSet/>
      <dgm:spPr/>
      <dgm:t>
        <a:bodyPr/>
        <a:lstStyle/>
        <a:p>
          <a:endParaRPr lang="en-US"/>
        </a:p>
      </dgm:t>
    </dgm:pt>
    <dgm:pt modelId="{AE31F860-0BB1-41A9-9145-7B83147C888B}" type="sibTrans" cxnId="{EC582393-A912-4C44-8BE1-2D95D45D775B}">
      <dgm:prSet/>
      <dgm:spPr/>
      <dgm:t>
        <a:bodyPr/>
        <a:lstStyle/>
        <a:p>
          <a:endParaRPr lang="en-US"/>
        </a:p>
      </dgm:t>
    </dgm:pt>
    <dgm:pt modelId="{A6150CE3-6885-42A7-A353-CF1F75E0DD84}">
      <dgm:prSet/>
      <dgm:spPr/>
      <dgm:t>
        <a:bodyPr/>
        <a:lstStyle/>
        <a:p>
          <a:pPr>
            <a:lnSpc>
              <a:spcPct val="100000"/>
            </a:lnSpc>
          </a:pPr>
          <a:r>
            <a:rPr lang="en-US"/>
            <a:t>397 CHR</a:t>
          </a:r>
        </a:p>
      </dgm:t>
    </dgm:pt>
    <dgm:pt modelId="{27A839FF-CB39-4185-97A8-C472C3A67F52}" type="parTrans" cxnId="{DE00C512-D952-44E1-B3C4-8B93BE3FFD0B}">
      <dgm:prSet/>
      <dgm:spPr/>
      <dgm:t>
        <a:bodyPr/>
        <a:lstStyle/>
        <a:p>
          <a:endParaRPr lang="en-US"/>
        </a:p>
      </dgm:t>
    </dgm:pt>
    <dgm:pt modelId="{0E7D75DD-FC7F-4EEF-9FDB-609D335C130F}" type="sibTrans" cxnId="{DE00C512-D952-44E1-B3C4-8B93BE3FFD0B}">
      <dgm:prSet/>
      <dgm:spPr/>
      <dgm:t>
        <a:bodyPr/>
        <a:lstStyle/>
        <a:p>
          <a:endParaRPr lang="en-US"/>
        </a:p>
      </dgm:t>
    </dgm:pt>
    <dgm:pt modelId="{30F9E377-820B-4592-A729-F38C7565BA04}">
      <dgm:prSet/>
      <dgm:spPr/>
      <dgm:t>
        <a:bodyPr/>
        <a:lstStyle/>
        <a:p>
          <a:pPr>
            <a:lnSpc>
              <a:spcPct val="100000"/>
            </a:lnSpc>
          </a:pPr>
          <a:r>
            <a:rPr lang="en-US"/>
            <a:t>117 CHU</a:t>
          </a:r>
        </a:p>
      </dgm:t>
    </dgm:pt>
    <dgm:pt modelId="{522F601F-CAD7-4DA2-963D-38D12A691BDB}" type="parTrans" cxnId="{C23DE544-A0F7-4FB0-BFD1-BD47B403B3A2}">
      <dgm:prSet/>
      <dgm:spPr/>
      <dgm:t>
        <a:bodyPr/>
        <a:lstStyle/>
        <a:p>
          <a:endParaRPr lang="en-US"/>
        </a:p>
      </dgm:t>
    </dgm:pt>
    <dgm:pt modelId="{DB0083DD-B2C7-4247-BE0C-A424F75104AF}" type="sibTrans" cxnId="{C23DE544-A0F7-4FB0-BFD1-BD47B403B3A2}">
      <dgm:prSet/>
      <dgm:spPr/>
      <dgm:t>
        <a:bodyPr/>
        <a:lstStyle/>
        <a:p>
          <a:endParaRPr lang="en-US"/>
        </a:p>
      </dgm:t>
    </dgm:pt>
    <dgm:pt modelId="{F6DCB582-199C-4027-81E1-D0B3213CF76E}" type="pres">
      <dgm:prSet presAssocID="{652956CB-19AA-4BBF-9F46-48E898FDF234}" presName="root" presStyleCnt="0">
        <dgm:presLayoutVars>
          <dgm:dir/>
          <dgm:resizeHandles val="exact"/>
        </dgm:presLayoutVars>
      </dgm:prSet>
      <dgm:spPr/>
      <dgm:t>
        <a:bodyPr/>
        <a:lstStyle/>
        <a:p>
          <a:endParaRPr lang="fr-BE"/>
        </a:p>
      </dgm:t>
    </dgm:pt>
    <dgm:pt modelId="{82171F12-5CCF-4483-A1EC-41218BA46269}" type="pres">
      <dgm:prSet presAssocID="{00461BA6-09D8-4112-B9D7-0BE22AC60323}" presName="compNode" presStyleCnt="0"/>
      <dgm:spPr/>
    </dgm:pt>
    <dgm:pt modelId="{F6B8EE5D-B37B-4B0C-AC06-DB1CFA5F326C}" type="pres">
      <dgm:prSet presAssocID="{00461BA6-09D8-4112-B9D7-0BE22AC6032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Glue"/>
        </a:ext>
      </dgm:extLst>
    </dgm:pt>
    <dgm:pt modelId="{ED37CD53-2DDA-4D7A-B2C9-3535944F018C}" type="pres">
      <dgm:prSet presAssocID="{00461BA6-09D8-4112-B9D7-0BE22AC60323}" presName="iconSpace" presStyleCnt="0"/>
      <dgm:spPr/>
    </dgm:pt>
    <dgm:pt modelId="{9C7ED920-EA74-4EFC-9CF6-7D0B7A65F93A}" type="pres">
      <dgm:prSet presAssocID="{00461BA6-09D8-4112-B9D7-0BE22AC60323}" presName="parTx" presStyleLbl="revTx" presStyleIdx="0" presStyleCnt="4">
        <dgm:presLayoutVars>
          <dgm:chMax val="0"/>
          <dgm:chPref val="0"/>
        </dgm:presLayoutVars>
      </dgm:prSet>
      <dgm:spPr/>
      <dgm:t>
        <a:bodyPr/>
        <a:lstStyle/>
        <a:p>
          <a:endParaRPr lang="fr-BE"/>
        </a:p>
      </dgm:t>
    </dgm:pt>
    <dgm:pt modelId="{3BC79E75-0318-471D-B19F-3E721F09924D}" type="pres">
      <dgm:prSet presAssocID="{00461BA6-09D8-4112-B9D7-0BE22AC60323}" presName="txSpace" presStyleCnt="0"/>
      <dgm:spPr/>
    </dgm:pt>
    <dgm:pt modelId="{4E5D891A-EB91-4FEB-81CC-502AFC0315A8}" type="pres">
      <dgm:prSet presAssocID="{00461BA6-09D8-4112-B9D7-0BE22AC60323}" presName="desTx" presStyleLbl="revTx" presStyleIdx="1" presStyleCnt="4">
        <dgm:presLayoutVars/>
      </dgm:prSet>
      <dgm:spPr/>
    </dgm:pt>
    <dgm:pt modelId="{80D1BE7A-EDD0-449A-89A3-78812CACBAD8}" type="pres">
      <dgm:prSet presAssocID="{55E8A481-A88F-4064-9C76-428D21AC6596}" presName="sibTrans" presStyleCnt="0"/>
      <dgm:spPr/>
    </dgm:pt>
    <dgm:pt modelId="{3A46E96A-2D4C-40F9-B973-7C66303827C6}" type="pres">
      <dgm:prSet presAssocID="{2C7EE24C-4CCA-4EA9-8D80-25CFC975E0CA}" presName="compNode" presStyleCnt="0"/>
      <dgm:spPr/>
    </dgm:pt>
    <dgm:pt modelId="{10938CE0-2C81-40BC-826E-4E686DD01779}" type="pres">
      <dgm:prSet presAssocID="{2C7EE24C-4CCA-4EA9-8D80-25CFC975E0C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keleton"/>
        </a:ext>
      </dgm:extLst>
    </dgm:pt>
    <dgm:pt modelId="{D6CDB639-677D-4DE9-8517-BE31FF2824DF}" type="pres">
      <dgm:prSet presAssocID="{2C7EE24C-4CCA-4EA9-8D80-25CFC975E0CA}" presName="iconSpace" presStyleCnt="0"/>
      <dgm:spPr/>
    </dgm:pt>
    <dgm:pt modelId="{E6B56C93-DD39-4E27-9C28-967314FE819D}" type="pres">
      <dgm:prSet presAssocID="{2C7EE24C-4CCA-4EA9-8D80-25CFC975E0CA}" presName="parTx" presStyleLbl="revTx" presStyleIdx="2" presStyleCnt="4">
        <dgm:presLayoutVars>
          <dgm:chMax val="0"/>
          <dgm:chPref val="0"/>
        </dgm:presLayoutVars>
      </dgm:prSet>
      <dgm:spPr/>
      <dgm:t>
        <a:bodyPr/>
        <a:lstStyle/>
        <a:p>
          <a:endParaRPr lang="fr-BE"/>
        </a:p>
      </dgm:t>
    </dgm:pt>
    <dgm:pt modelId="{FC1A62B3-A739-42AD-8258-BF2F8A28A120}" type="pres">
      <dgm:prSet presAssocID="{2C7EE24C-4CCA-4EA9-8D80-25CFC975E0CA}" presName="txSpace" presStyleCnt="0"/>
      <dgm:spPr/>
    </dgm:pt>
    <dgm:pt modelId="{1D7C3F86-FEC8-4E02-9EA0-363C3E022884}" type="pres">
      <dgm:prSet presAssocID="{2C7EE24C-4CCA-4EA9-8D80-25CFC975E0CA}" presName="desTx" presStyleLbl="revTx" presStyleIdx="3" presStyleCnt="4">
        <dgm:presLayoutVars/>
      </dgm:prSet>
      <dgm:spPr/>
      <dgm:t>
        <a:bodyPr/>
        <a:lstStyle/>
        <a:p>
          <a:endParaRPr lang="fr-BE"/>
        </a:p>
      </dgm:t>
    </dgm:pt>
  </dgm:ptLst>
  <dgm:cxnLst>
    <dgm:cxn modelId="{677BDAA7-0569-4ACE-8807-B373A782B710}" type="presOf" srcId="{652956CB-19AA-4BBF-9F46-48E898FDF234}" destId="{F6DCB582-199C-4027-81E1-D0B3213CF76E}" srcOrd="0" destOrd="0" presId="urn:microsoft.com/office/officeart/2018/5/layout/CenteredIconLabelDescriptionList"/>
    <dgm:cxn modelId="{A03FB611-DE3F-4A6E-B531-6766F148CDE1}" type="presOf" srcId="{545BDE86-C460-4252-9897-9F04423C9583}" destId="{1D7C3F86-FEC8-4E02-9EA0-363C3E022884}" srcOrd="0" destOrd="0" presId="urn:microsoft.com/office/officeart/2018/5/layout/CenteredIconLabelDescriptionList"/>
    <dgm:cxn modelId="{EC582393-A912-4C44-8BE1-2D95D45D775B}" srcId="{2C7EE24C-4CCA-4EA9-8D80-25CFC975E0CA}" destId="{5D071A04-0563-4352-AD5C-E52EB4CD5B80}" srcOrd="1" destOrd="0" parTransId="{B70D56A5-D916-45BD-8B30-8C2285DE0CDB}" sibTransId="{AE31F860-0BB1-41A9-9145-7B83147C888B}"/>
    <dgm:cxn modelId="{FB78C4F8-26C3-4782-AC20-D9C63688C6EF}" srcId="{652956CB-19AA-4BBF-9F46-48E898FDF234}" destId="{2C7EE24C-4CCA-4EA9-8D80-25CFC975E0CA}" srcOrd="1" destOrd="0" parTransId="{429E02C1-0CD9-49F2-98F6-A722703512D7}" sibTransId="{74BD1E5F-2490-45BD-A538-42CA9176FD70}"/>
    <dgm:cxn modelId="{8994B9ED-DC6B-4B3F-BDA8-AE768ADEFAE0}" type="presOf" srcId="{2C7EE24C-4CCA-4EA9-8D80-25CFC975E0CA}" destId="{E6B56C93-DD39-4E27-9C28-967314FE819D}" srcOrd="0" destOrd="0" presId="urn:microsoft.com/office/officeart/2018/5/layout/CenteredIconLabelDescriptionList"/>
    <dgm:cxn modelId="{8E992A3E-2261-456F-B048-71ED70E0BD16}" type="presOf" srcId="{A6150CE3-6885-42A7-A353-CF1F75E0DD84}" destId="{1D7C3F86-FEC8-4E02-9EA0-363C3E022884}" srcOrd="0" destOrd="2" presId="urn:microsoft.com/office/officeart/2018/5/layout/CenteredIconLabelDescriptionList"/>
    <dgm:cxn modelId="{EB6DE674-4618-4DAF-A6C2-58EBEA410AB6}" srcId="{652956CB-19AA-4BBF-9F46-48E898FDF234}" destId="{00461BA6-09D8-4112-B9D7-0BE22AC60323}" srcOrd="0" destOrd="0" parTransId="{E4FDE047-7AAF-4796-8064-5EDD8B9D9CA5}" sibTransId="{55E8A481-A88F-4064-9C76-428D21AC6596}"/>
    <dgm:cxn modelId="{EB975252-1B25-43D7-A8BD-E896F4D292EC}" srcId="{2C7EE24C-4CCA-4EA9-8D80-25CFC975E0CA}" destId="{545BDE86-C460-4252-9897-9F04423C9583}" srcOrd="0" destOrd="0" parTransId="{CE446A7C-6E3E-4696-ADAA-F84C03ED3619}" sibTransId="{27AB2E75-D2E0-431F-8732-2661849F82C6}"/>
    <dgm:cxn modelId="{C23DE544-A0F7-4FB0-BFD1-BD47B403B3A2}" srcId="{2C7EE24C-4CCA-4EA9-8D80-25CFC975E0CA}" destId="{30F9E377-820B-4592-A729-F38C7565BA04}" srcOrd="3" destOrd="0" parTransId="{522F601F-CAD7-4DA2-963D-38D12A691BDB}" sibTransId="{DB0083DD-B2C7-4247-BE0C-A424F75104AF}"/>
    <dgm:cxn modelId="{40A09496-C691-4BD8-96B9-8FF12CA62815}" type="presOf" srcId="{30F9E377-820B-4592-A729-F38C7565BA04}" destId="{1D7C3F86-FEC8-4E02-9EA0-363C3E022884}" srcOrd="0" destOrd="3" presId="urn:microsoft.com/office/officeart/2018/5/layout/CenteredIconLabelDescriptionList"/>
    <dgm:cxn modelId="{DFE9B880-B3BB-45B6-957D-547E807E3873}" type="presOf" srcId="{00461BA6-09D8-4112-B9D7-0BE22AC60323}" destId="{9C7ED920-EA74-4EFC-9CF6-7D0B7A65F93A}" srcOrd="0" destOrd="0" presId="urn:microsoft.com/office/officeart/2018/5/layout/CenteredIconLabelDescriptionList"/>
    <dgm:cxn modelId="{E156F6AF-3F19-46E4-B8EC-3A6340F00D94}" type="presOf" srcId="{5D071A04-0563-4352-AD5C-E52EB4CD5B80}" destId="{1D7C3F86-FEC8-4E02-9EA0-363C3E022884}" srcOrd="0" destOrd="1" presId="urn:microsoft.com/office/officeart/2018/5/layout/CenteredIconLabelDescriptionList"/>
    <dgm:cxn modelId="{DE00C512-D952-44E1-B3C4-8B93BE3FFD0B}" srcId="{2C7EE24C-4CCA-4EA9-8D80-25CFC975E0CA}" destId="{A6150CE3-6885-42A7-A353-CF1F75E0DD84}" srcOrd="2" destOrd="0" parTransId="{27A839FF-CB39-4185-97A8-C472C3A67F52}" sibTransId="{0E7D75DD-FC7F-4EEF-9FDB-609D335C130F}"/>
    <dgm:cxn modelId="{62B1DFED-B73D-4069-91E9-DB975E2E851F}" type="presParOf" srcId="{F6DCB582-199C-4027-81E1-D0B3213CF76E}" destId="{82171F12-5CCF-4483-A1EC-41218BA46269}" srcOrd="0" destOrd="0" presId="urn:microsoft.com/office/officeart/2018/5/layout/CenteredIconLabelDescriptionList"/>
    <dgm:cxn modelId="{6B3A5599-B505-442D-B46D-D62446E6C3FC}" type="presParOf" srcId="{82171F12-5CCF-4483-A1EC-41218BA46269}" destId="{F6B8EE5D-B37B-4B0C-AC06-DB1CFA5F326C}" srcOrd="0" destOrd="0" presId="urn:microsoft.com/office/officeart/2018/5/layout/CenteredIconLabelDescriptionList"/>
    <dgm:cxn modelId="{F23AF1FF-84BF-43D5-AA5F-704D43085F48}" type="presParOf" srcId="{82171F12-5CCF-4483-A1EC-41218BA46269}" destId="{ED37CD53-2DDA-4D7A-B2C9-3535944F018C}" srcOrd="1" destOrd="0" presId="urn:microsoft.com/office/officeart/2018/5/layout/CenteredIconLabelDescriptionList"/>
    <dgm:cxn modelId="{FE0F4574-A112-45D8-A0B1-60A09FA333C8}" type="presParOf" srcId="{82171F12-5CCF-4483-A1EC-41218BA46269}" destId="{9C7ED920-EA74-4EFC-9CF6-7D0B7A65F93A}" srcOrd="2" destOrd="0" presId="urn:microsoft.com/office/officeart/2018/5/layout/CenteredIconLabelDescriptionList"/>
    <dgm:cxn modelId="{A653353F-3688-462C-B30C-7709702F0862}" type="presParOf" srcId="{82171F12-5CCF-4483-A1EC-41218BA46269}" destId="{3BC79E75-0318-471D-B19F-3E721F09924D}" srcOrd="3" destOrd="0" presId="urn:microsoft.com/office/officeart/2018/5/layout/CenteredIconLabelDescriptionList"/>
    <dgm:cxn modelId="{891DA139-A635-4B05-B114-20BF69DB8763}" type="presParOf" srcId="{82171F12-5CCF-4483-A1EC-41218BA46269}" destId="{4E5D891A-EB91-4FEB-81CC-502AFC0315A8}" srcOrd="4" destOrd="0" presId="urn:microsoft.com/office/officeart/2018/5/layout/CenteredIconLabelDescriptionList"/>
    <dgm:cxn modelId="{72C616C4-CE52-4075-BAD0-F50E7CC02B59}" type="presParOf" srcId="{F6DCB582-199C-4027-81E1-D0B3213CF76E}" destId="{80D1BE7A-EDD0-449A-89A3-78812CACBAD8}" srcOrd="1" destOrd="0" presId="urn:microsoft.com/office/officeart/2018/5/layout/CenteredIconLabelDescriptionList"/>
    <dgm:cxn modelId="{465DEAFA-CAB0-414B-898A-78E2A7F1CC24}" type="presParOf" srcId="{F6DCB582-199C-4027-81E1-D0B3213CF76E}" destId="{3A46E96A-2D4C-40F9-B973-7C66303827C6}" srcOrd="2" destOrd="0" presId="urn:microsoft.com/office/officeart/2018/5/layout/CenteredIconLabelDescriptionList"/>
    <dgm:cxn modelId="{DB0B3A14-58A2-44FA-9B7F-E19907227640}" type="presParOf" srcId="{3A46E96A-2D4C-40F9-B973-7C66303827C6}" destId="{10938CE0-2C81-40BC-826E-4E686DD01779}" srcOrd="0" destOrd="0" presId="urn:microsoft.com/office/officeart/2018/5/layout/CenteredIconLabelDescriptionList"/>
    <dgm:cxn modelId="{E921F16F-6793-4C16-B79B-9E182CA7050E}" type="presParOf" srcId="{3A46E96A-2D4C-40F9-B973-7C66303827C6}" destId="{D6CDB639-677D-4DE9-8517-BE31FF2824DF}" srcOrd="1" destOrd="0" presId="urn:microsoft.com/office/officeart/2018/5/layout/CenteredIconLabelDescriptionList"/>
    <dgm:cxn modelId="{CFC144E7-D3C6-46D8-A86E-E6C0A0EA8574}" type="presParOf" srcId="{3A46E96A-2D4C-40F9-B973-7C66303827C6}" destId="{E6B56C93-DD39-4E27-9C28-967314FE819D}" srcOrd="2" destOrd="0" presId="urn:microsoft.com/office/officeart/2018/5/layout/CenteredIconLabelDescriptionList"/>
    <dgm:cxn modelId="{5BA9C4CF-9186-4F1D-B07D-9008AC6D9123}" type="presParOf" srcId="{3A46E96A-2D4C-40F9-B973-7C66303827C6}" destId="{FC1A62B3-A739-42AD-8258-BF2F8A28A120}" srcOrd="3" destOrd="0" presId="urn:microsoft.com/office/officeart/2018/5/layout/CenteredIconLabelDescriptionList"/>
    <dgm:cxn modelId="{672F082D-C0E6-448B-8F7D-D8FFC861A571}" type="presParOf" srcId="{3A46E96A-2D4C-40F9-B973-7C66303827C6}" destId="{1D7C3F86-FEC8-4E02-9EA0-363C3E022884}"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319E7A-4790-4549-9F97-BDA249935CE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A5C4CC9-EBC5-4922-AC69-9816CC3A0E48}">
      <dgm:prSet/>
      <dgm:spPr/>
      <dgm:t>
        <a:bodyPr/>
        <a:lstStyle/>
        <a:p>
          <a:r>
            <a:rPr lang="en-US"/>
            <a:t>Contexte : le CHR est soucieux que l'indépendance des médecins demeure garantie et que le "système JCI" ne soit pas de nature à requalifier leur convention de collaboration en contrat de travail </a:t>
          </a:r>
        </a:p>
      </dgm:t>
    </dgm:pt>
    <dgm:pt modelId="{30845858-6D52-4625-B685-4F542810D878}" type="parTrans" cxnId="{5BC77FA5-AF6F-499B-B0C6-71548FA7E206}">
      <dgm:prSet/>
      <dgm:spPr/>
      <dgm:t>
        <a:bodyPr/>
        <a:lstStyle/>
        <a:p>
          <a:endParaRPr lang="en-US"/>
        </a:p>
      </dgm:t>
    </dgm:pt>
    <dgm:pt modelId="{B888C123-E71E-48AE-8072-82ED817B5953}" type="sibTrans" cxnId="{5BC77FA5-AF6F-499B-B0C6-71548FA7E206}">
      <dgm:prSet/>
      <dgm:spPr/>
      <dgm:t>
        <a:bodyPr/>
        <a:lstStyle/>
        <a:p>
          <a:endParaRPr lang="en-US"/>
        </a:p>
      </dgm:t>
    </dgm:pt>
    <dgm:pt modelId="{A0FAD360-BBD0-40E3-9358-42DD88CBFC8E}">
      <dgm:prSet/>
      <dgm:spPr/>
      <dgm:t>
        <a:bodyPr/>
        <a:lstStyle/>
        <a:p>
          <a:r>
            <a:rPr lang="en-US"/>
            <a:t>Avis auprès d'un cabinet d'avocats </a:t>
          </a:r>
        </a:p>
      </dgm:t>
    </dgm:pt>
    <dgm:pt modelId="{4E6C8375-5E7A-4EE7-B527-8EAC96BE087A}" type="parTrans" cxnId="{97760C10-8FBC-400D-BF45-FDC06E5A52E9}">
      <dgm:prSet/>
      <dgm:spPr/>
      <dgm:t>
        <a:bodyPr/>
        <a:lstStyle/>
        <a:p>
          <a:endParaRPr lang="en-US"/>
        </a:p>
      </dgm:t>
    </dgm:pt>
    <dgm:pt modelId="{721996D5-A097-4D01-B69F-F1AF68D521AA}" type="sibTrans" cxnId="{97760C10-8FBC-400D-BF45-FDC06E5A52E9}">
      <dgm:prSet/>
      <dgm:spPr/>
      <dgm:t>
        <a:bodyPr/>
        <a:lstStyle/>
        <a:p>
          <a:endParaRPr lang="en-US"/>
        </a:p>
      </dgm:t>
    </dgm:pt>
    <dgm:pt modelId="{FD990697-0A84-495E-A4DE-42427C633275}" type="pres">
      <dgm:prSet presAssocID="{E9319E7A-4790-4549-9F97-BDA249935CEC}" presName="root" presStyleCnt="0">
        <dgm:presLayoutVars>
          <dgm:dir/>
          <dgm:resizeHandles val="exact"/>
        </dgm:presLayoutVars>
      </dgm:prSet>
      <dgm:spPr/>
      <dgm:t>
        <a:bodyPr/>
        <a:lstStyle/>
        <a:p>
          <a:endParaRPr lang="fr-BE"/>
        </a:p>
      </dgm:t>
    </dgm:pt>
    <dgm:pt modelId="{EB9EB42C-A72E-465B-9222-FEAD3A1A51C8}" type="pres">
      <dgm:prSet presAssocID="{8A5C4CC9-EBC5-4922-AC69-9816CC3A0E48}" presName="compNode" presStyleCnt="0"/>
      <dgm:spPr/>
    </dgm:pt>
    <dgm:pt modelId="{6F5BF0A5-2395-4107-9F7C-8A6D0C614A79}" type="pres">
      <dgm:prSet presAssocID="{8A5C4CC9-EBC5-4922-AC69-9816CC3A0E48}" presName="bgRect" presStyleLbl="bgShp" presStyleIdx="0" presStyleCnt="2"/>
      <dgm:spPr/>
    </dgm:pt>
    <dgm:pt modelId="{44876EF9-5C1E-44A8-96DB-C608B02FD553}" type="pres">
      <dgm:prSet presAssocID="{8A5C4CC9-EBC5-4922-AC69-9816CC3A0E4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keleton"/>
        </a:ext>
      </dgm:extLst>
    </dgm:pt>
    <dgm:pt modelId="{AFA5D6D3-9BF3-4159-9857-AC4BD07E2BF6}" type="pres">
      <dgm:prSet presAssocID="{8A5C4CC9-EBC5-4922-AC69-9816CC3A0E48}" presName="spaceRect" presStyleCnt="0"/>
      <dgm:spPr/>
    </dgm:pt>
    <dgm:pt modelId="{86CD9A74-4BD2-4DD5-AF89-FB096578A177}" type="pres">
      <dgm:prSet presAssocID="{8A5C4CC9-EBC5-4922-AC69-9816CC3A0E48}" presName="parTx" presStyleLbl="revTx" presStyleIdx="0" presStyleCnt="2">
        <dgm:presLayoutVars>
          <dgm:chMax val="0"/>
          <dgm:chPref val="0"/>
        </dgm:presLayoutVars>
      </dgm:prSet>
      <dgm:spPr/>
      <dgm:t>
        <a:bodyPr/>
        <a:lstStyle/>
        <a:p>
          <a:endParaRPr lang="fr-BE"/>
        </a:p>
      </dgm:t>
    </dgm:pt>
    <dgm:pt modelId="{F3952AA8-8C0A-46CF-9397-8FFB3C124981}" type="pres">
      <dgm:prSet presAssocID="{B888C123-E71E-48AE-8072-82ED817B5953}" presName="sibTrans" presStyleCnt="0"/>
      <dgm:spPr/>
    </dgm:pt>
    <dgm:pt modelId="{40946BF5-129E-4497-A4ED-917374A43640}" type="pres">
      <dgm:prSet presAssocID="{A0FAD360-BBD0-40E3-9358-42DD88CBFC8E}" presName="compNode" presStyleCnt="0"/>
      <dgm:spPr/>
    </dgm:pt>
    <dgm:pt modelId="{CE45B7D7-5DD6-47CF-B167-72DEB0B8977C}" type="pres">
      <dgm:prSet presAssocID="{A0FAD360-BBD0-40E3-9358-42DD88CBFC8E}" presName="bgRect" presStyleLbl="bgShp" presStyleIdx="1" presStyleCnt="2"/>
      <dgm:spPr/>
    </dgm:pt>
    <dgm:pt modelId="{E9D1D0D2-649C-4EA7-8149-995AF5CE6745}" type="pres">
      <dgm:prSet presAssocID="{A0FAD360-BBD0-40E3-9358-42DD88CBFC8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Questions"/>
        </a:ext>
      </dgm:extLst>
    </dgm:pt>
    <dgm:pt modelId="{66B9A942-FFD0-41ED-992E-F670D219EB29}" type="pres">
      <dgm:prSet presAssocID="{A0FAD360-BBD0-40E3-9358-42DD88CBFC8E}" presName="spaceRect" presStyleCnt="0"/>
      <dgm:spPr/>
    </dgm:pt>
    <dgm:pt modelId="{14115FCF-0CE6-4BC8-B975-698E3F83AF66}" type="pres">
      <dgm:prSet presAssocID="{A0FAD360-BBD0-40E3-9358-42DD88CBFC8E}" presName="parTx" presStyleLbl="revTx" presStyleIdx="1" presStyleCnt="2">
        <dgm:presLayoutVars>
          <dgm:chMax val="0"/>
          <dgm:chPref val="0"/>
        </dgm:presLayoutVars>
      </dgm:prSet>
      <dgm:spPr/>
      <dgm:t>
        <a:bodyPr/>
        <a:lstStyle/>
        <a:p>
          <a:endParaRPr lang="fr-BE"/>
        </a:p>
      </dgm:t>
    </dgm:pt>
  </dgm:ptLst>
  <dgm:cxnLst>
    <dgm:cxn modelId="{B0046651-BC09-4406-89ED-BD27E43B8F62}" type="presOf" srcId="{E9319E7A-4790-4549-9F97-BDA249935CEC}" destId="{FD990697-0A84-495E-A4DE-42427C633275}" srcOrd="0" destOrd="0" presId="urn:microsoft.com/office/officeart/2018/2/layout/IconVerticalSolidList"/>
    <dgm:cxn modelId="{5BC77FA5-AF6F-499B-B0C6-71548FA7E206}" srcId="{E9319E7A-4790-4549-9F97-BDA249935CEC}" destId="{8A5C4CC9-EBC5-4922-AC69-9816CC3A0E48}" srcOrd="0" destOrd="0" parTransId="{30845858-6D52-4625-B685-4F542810D878}" sibTransId="{B888C123-E71E-48AE-8072-82ED817B5953}"/>
    <dgm:cxn modelId="{FB29D76E-9B62-4947-B050-CCCA03BE5976}" type="presOf" srcId="{A0FAD360-BBD0-40E3-9358-42DD88CBFC8E}" destId="{14115FCF-0CE6-4BC8-B975-698E3F83AF66}" srcOrd="0" destOrd="0" presId="urn:microsoft.com/office/officeart/2018/2/layout/IconVerticalSolidList"/>
    <dgm:cxn modelId="{97760C10-8FBC-400D-BF45-FDC06E5A52E9}" srcId="{E9319E7A-4790-4549-9F97-BDA249935CEC}" destId="{A0FAD360-BBD0-40E3-9358-42DD88CBFC8E}" srcOrd="1" destOrd="0" parTransId="{4E6C8375-5E7A-4EE7-B527-8EAC96BE087A}" sibTransId="{721996D5-A097-4D01-B69F-F1AF68D521AA}"/>
    <dgm:cxn modelId="{BEE36F7D-77BE-4799-8057-24568242D0D6}" type="presOf" srcId="{8A5C4CC9-EBC5-4922-AC69-9816CC3A0E48}" destId="{86CD9A74-4BD2-4DD5-AF89-FB096578A177}" srcOrd="0" destOrd="0" presId="urn:microsoft.com/office/officeart/2018/2/layout/IconVerticalSolidList"/>
    <dgm:cxn modelId="{69B64446-0096-4A50-8CCC-0867D0CA30FC}" type="presParOf" srcId="{FD990697-0A84-495E-A4DE-42427C633275}" destId="{EB9EB42C-A72E-465B-9222-FEAD3A1A51C8}" srcOrd="0" destOrd="0" presId="urn:microsoft.com/office/officeart/2018/2/layout/IconVerticalSolidList"/>
    <dgm:cxn modelId="{0B4EBA61-5790-4059-9D85-D92C4CFCE985}" type="presParOf" srcId="{EB9EB42C-A72E-465B-9222-FEAD3A1A51C8}" destId="{6F5BF0A5-2395-4107-9F7C-8A6D0C614A79}" srcOrd="0" destOrd="0" presId="urn:microsoft.com/office/officeart/2018/2/layout/IconVerticalSolidList"/>
    <dgm:cxn modelId="{90DFE7C7-1A66-4D45-B311-224C9F4F8CE7}" type="presParOf" srcId="{EB9EB42C-A72E-465B-9222-FEAD3A1A51C8}" destId="{44876EF9-5C1E-44A8-96DB-C608B02FD553}" srcOrd="1" destOrd="0" presId="urn:microsoft.com/office/officeart/2018/2/layout/IconVerticalSolidList"/>
    <dgm:cxn modelId="{F9770AA9-89C1-4ABA-AFB7-4265E526A635}" type="presParOf" srcId="{EB9EB42C-A72E-465B-9222-FEAD3A1A51C8}" destId="{AFA5D6D3-9BF3-4159-9857-AC4BD07E2BF6}" srcOrd="2" destOrd="0" presId="urn:microsoft.com/office/officeart/2018/2/layout/IconVerticalSolidList"/>
    <dgm:cxn modelId="{8E0C5FEC-0CE6-4E71-AC27-2D7CFC08DD61}" type="presParOf" srcId="{EB9EB42C-A72E-465B-9222-FEAD3A1A51C8}" destId="{86CD9A74-4BD2-4DD5-AF89-FB096578A177}" srcOrd="3" destOrd="0" presId="urn:microsoft.com/office/officeart/2018/2/layout/IconVerticalSolidList"/>
    <dgm:cxn modelId="{25D5DFC4-3F54-4209-9EE7-B6081A4DD108}" type="presParOf" srcId="{FD990697-0A84-495E-A4DE-42427C633275}" destId="{F3952AA8-8C0A-46CF-9397-8FFB3C124981}" srcOrd="1" destOrd="0" presId="urn:microsoft.com/office/officeart/2018/2/layout/IconVerticalSolidList"/>
    <dgm:cxn modelId="{8EFC472B-198E-4A12-B791-3AECE86FE059}" type="presParOf" srcId="{FD990697-0A84-495E-A4DE-42427C633275}" destId="{40946BF5-129E-4497-A4ED-917374A43640}" srcOrd="2" destOrd="0" presId="urn:microsoft.com/office/officeart/2018/2/layout/IconVerticalSolidList"/>
    <dgm:cxn modelId="{B0D8962F-7E06-43AD-8D08-1385887C5D9E}" type="presParOf" srcId="{40946BF5-129E-4497-A4ED-917374A43640}" destId="{CE45B7D7-5DD6-47CF-B167-72DEB0B8977C}" srcOrd="0" destOrd="0" presId="urn:microsoft.com/office/officeart/2018/2/layout/IconVerticalSolidList"/>
    <dgm:cxn modelId="{349E24F8-3051-4FA6-9EE6-5C1718D280B2}" type="presParOf" srcId="{40946BF5-129E-4497-A4ED-917374A43640}" destId="{E9D1D0D2-649C-4EA7-8149-995AF5CE6745}" srcOrd="1" destOrd="0" presId="urn:microsoft.com/office/officeart/2018/2/layout/IconVerticalSolidList"/>
    <dgm:cxn modelId="{261DB84E-7A77-442A-8936-65F01C792632}" type="presParOf" srcId="{40946BF5-129E-4497-A4ED-917374A43640}" destId="{66B9A942-FFD0-41ED-992E-F670D219EB29}" srcOrd="2" destOrd="0" presId="urn:microsoft.com/office/officeart/2018/2/layout/IconVerticalSolidList"/>
    <dgm:cxn modelId="{F5A4941D-B9F3-4DF4-8A61-A5A5DCB8E3D6}" type="presParOf" srcId="{40946BF5-129E-4497-A4ED-917374A43640}" destId="{14115FCF-0CE6-4BC8-B975-698E3F83AF6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fld id="{13332AA1-5023-4761-92D9-FD5BA01C86C3}" type="datetimeFigureOut">
              <a:rPr lang="fr-BE" smtClean="0"/>
              <a:t>28/05/2019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8E2AB4B-B64F-43C5-A544-D901FE097C94}" type="slidenum">
              <a:rPr lang="fr-BE" smtClean="0"/>
              <a:t>‹N°›</a:t>
            </a:fld>
            <a:endParaRPr lang="fr-BE"/>
          </a:p>
        </p:txBody>
      </p:sp>
    </p:spTree>
    <p:extLst>
      <p:ext uri="{BB962C8B-B14F-4D97-AF65-F5344CB8AC3E}">
        <p14:creationId xmlns:p14="http://schemas.microsoft.com/office/powerpoint/2010/main" val="212741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13332AA1-5023-4761-92D9-FD5BA01C86C3}" type="datetimeFigureOut">
              <a:rPr lang="fr-BE" smtClean="0"/>
              <a:t>28/05/2019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8E2AB4B-B64F-43C5-A544-D901FE097C94}" type="slidenum">
              <a:rPr lang="fr-BE" smtClean="0"/>
              <a:t>‹N°›</a:t>
            </a:fld>
            <a:endParaRPr lang="fr-BE"/>
          </a:p>
        </p:txBody>
      </p:sp>
    </p:spTree>
    <p:extLst>
      <p:ext uri="{BB962C8B-B14F-4D97-AF65-F5344CB8AC3E}">
        <p14:creationId xmlns:p14="http://schemas.microsoft.com/office/powerpoint/2010/main" val="3824928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13332AA1-5023-4761-92D9-FD5BA01C86C3}" type="datetimeFigureOut">
              <a:rPr lang="fr-BE" smtClean="0"/>
              <a:t>28/05/2019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8E2AB4B-B64F-43C5-A544-D901FE097C94}" type="slidenum">
              <a:rPr lang="fr-BE" smtClean="0"/>
              <a:t>‹N°›</a:t>
            </a:fld>
            <a:endParaRPr lang="fr-BE"/>
          </a:p>
        </p:txBody>
      </p:sp>
    </p:spTree>
    <p:extLst>
      <p:ext uri="{BB962C8B-B14F-4D97-AF65-F5344CB8AC3E}">
        <p14:creationId xmlns:p14="http://schemas.microsoft.com/office/powerpoint/2010/main" val="216341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13332AA1-5023-4761-92D9-FD5BA01C86C3}" type="datetimeFigureOut">
              <a:rPr lang="fr-BE" smtClean="0"/>
              <a:t>28/05/2019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8E2AB4B-B64F-43C5-A544-D901FE097C94}" type="slidenum">
              <a:rPr lang="fr-BE" smtClean="0"/>
              <a:t>‹N°›</a:t>
            </a:fld>
            <a:endParaRPr lang="fr-BE"/>
          </a:p>
        </p:txBody>
      </p:sp>
    </p:spTree>
    <p:extLst>
      <p:ext uri="{BB962C8B-B14F-4D97-AF65-F5344CB8AC3E}">
        <p14:creationId xmlns:p14="http://schemas.microsoft.com/office/powerpoint/2010/main" val="422875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3332AA1-5023-4761-92D9-FD5BA01C86C3}" type="datetimeFigureOut">
              <a:rPr lang="fr-BE" smtClean="0"/>
              <a:t>28/05/2019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8E2AB4B-B64F-43C5-A544-D901FE097C94}" type="slidenum">
              <a:rPr lang="fr-BE" smtClean="0"/>
              <a:t>‹N°›</a:t>
            </a:fld>
            <a:endParaRPr lang="fr-BE"/>
          </a:p>
        </p:txBody>
      </p:sp>
    </p:spTree>
    <p:extLst>
      <p:ext uri="{BB962C8B-B14F-4D97-AF65-F5344CB8AC3E}">
        <p14:creationId xmlns:p14="http://schemas.microsoft.com/office/powerpoint/2010/main" val="3327178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13332AA1-5023-4761-92D9-FD5BA01C86C3}" type="datetimeFigureOut">
              <a:rPr lang="fr-BE" smtClean="0"/>
              <a:t>28/05/2019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8E2AB4B-B64F-43C5-A544-D901FE097C94}" type="slidenum">
              <a:rPr lang="fr-BE" smtClean="0"/>
              <a:t>‹N°›</a:t>
            </a:fld>
            <a:endParaRPr lang="fr-BE"/>
          </a:p>
        </p:txBody>
      </p:sp>
    </p:spTree>
    <p:extLst>
      <p:ext uri="{BB962C8B-B14F-4D97-AF65-F5344CB8AC3E}">
        <p14:creationId xmlns:p14="http://schemas.microsoft.com/office/powerpoint/2010/main" val="286646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13332AA1-5023-4761-92D9-FD5BA01C86C3}" type="datetimeFigureOut">
              <a:rPr lang="fr-BE" smtClean="0"/>
              <a:t>28/05/2019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28E2AB4B-B64F-43C5-A544-D901FE097C94}" type="slidenum">
              <a:rPr lang="fr-BE" smtClean="0"/>
              <a:t>‹N°›</a:t>
            </a:fld>
            <a:endParaRPr lang="fr-BE"/>
          </a:p>
        </p:txBody>
      </p:sp>
    </p:spTree>
    <p:extLst>
      <p:ext uri="{BB962C8B-B14F-4D97-AF65-F5344CB8AC3E}">
        <p14:creationId xmlns:p14="http://schemas.microsoft.com/office/powerpoint/2010/main" val="28274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13332AA1-5023-4761-92D9-FD5BA01C86C3}" type="datetimeFigureOut">
              <a:rPr lang="fr-BE" smtClean="0"/>
              <a:t>28/05/2019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8E2AB4B-B64F-43C5-A544-D901FE097C94}" type="slidenum">
              <a:rPr lang="fr-BE" smtClean="0"/>
              <a:t>‹N°›</a:t>
            </a:fld>
            <a:endParaRPr lang="fr-BE"/>
          </a:p>
        </p:txBody>
      </p:sp>
    </p:spTree>
    <p:extLst>
      <p:ext uri="{BB962C8B-B14F-4D97-AF65-F5344CB8AC3E}">
        <p14:creationId xmlns:p14="http://schemas.microsoft.com/office/powerpoint/2010/main" val="1369883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3332AA1-5023-4761-92D9-FD5BA01C86C3}" type="datetimeFigureOut">
              <a:rPr lang="fr-BE" smtClean="0"/>
              <a:t>28/05/2019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8E2AB4B-B64F-43C5-A544-D901FE097C94}" type="slidenum">
              <a:rPr lang="fr-BE" smtClean="0"/>
              <a:t>‹N°›</a:t>
            </a:fld>
            <a:endParaRPr lang="fr-BE"/>
          </a:p>
        </p:txBody>
      </p:sp>
    </p:spTree>
    <p:extLst>
      <p:ext uri="{BB962C8B-B14F-4D97-AF65-F5344CB8AC3E}">
        <p14:creationId xmlns:p14="http://schemas.microsoft.com/office/powerpoint/2010/main" val="3769026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3332AA1-5023-4761-92D9-FD5BA01C86C3}" type="datetimeFigureOut">
              <a:rPr lang="fr-BE" smtClean="0"/>
              <a:t>28/05/2019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8E2AB4B-B64F-43C5-A544-D901FE097C94}" type="slidenum">
              <a:rPr lang="fr-BE" smtClean="0"/>
              <a:t>‹N°›</a:t>
            </a:fld>
            <a:endParaRPr lang="fr-BE"/>
          </a:p>
        </p:txBody>
      </p:sp>
    </p:spTree>
    <p:extLst>
      <p:ext uri="{BB962C8B-B14F-4D97-AF65-F5344CB8AC3E}">
        <p14:creationId xmlns:p14="http://schemas.microsoft.com/office/powerpoint/2010/main" val="3985657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3332AA1-5023-4761-92D9-FD5BA01C86C3}" type="datetimeFigureOut">
              <a:rPr lang="fr-BE" smtClean="0"/>
              <a:t>28/05/2019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8E2AB4B-B64F-43C5-A544-D901FE097C94}" type="slidenum">
              <a:rPr lang="fr-BE" smtClean="0"/>
              <a:t>‹N°›</a:t>
            </a:fld>
            <a:endParaRPr lang="fr-BE"/>
          </a:p>
        </p:txBody>
      </p:sp>
    </p:spTree>
    <p:extLst>
      <p:ext uri="{BB962C8B-B14F-4D97-AF65-F5344CB8AC3E}">
        <p14:creationId xmlns:p14="http://schemas.microsoft.com/office/powerpoint/2010/main" val="1965572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32AA1-5023-4761-92D9-FD5BA01C86C3}" type="datetimeFigureOut">
              <a:rPr lang="fr-BE" smtClean="0"/>
              <a:t>28/05/2019</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2AB4B-B64F-43C5-A544-D901FE097C94}" type="slidenum">
              <a:rPr lang="fr-BE" smtClean="0"/>
              <a:t>‹N°›</a:t>
            </a:fld>
            <a:endParaRPr lang="fr-BE"/>
          </a:p>
        </p:txBody>
      </p:sp>
    </p:spTree>
    <p:extLst>
      <p:ext uri="{BB962C8B-B14F-4D97-AF65-F5344CB8AC3E}">
        <p14:creationId xmlns:p14="http://schemas.microsoft.com/office/powerpoint/2010/main" val="3721866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www.ejustice.just.fgov.be/cgi_loi/loi_a1.pl?language=fr&amp;la=F&amp;cn=1987121530&amp;table_name=loi&amp;&amp;caller=list&amp;F&amp;fromtab=loi&amp;tri=dd+AS+RANK&amp;rech=1&amp;numero=1&amp;sql=(text+contains+(''))#t"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7.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bastin\Desktop\Baseli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2473" y="6411890"/>
            <a:ext cx="5762105" cy="3286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abastin\Desktop\logoCHR_sites_base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9" y="92114"/>
            <a:ext cx="2990456" cy="11501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049" y="324417"/>
            <a:ext cx="2263227" cy="1115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1792473" y="4797152"/>
            <a:ext cx="5443823" cy="1200329"/>
          </a:xfrm>
          <a:prstGeom prst="rect">
            <a:avLst/>
          </a:prstGeom>
          <a:noFill/>
        </p:spPr>
        <p:txBody>
          <a:bodyPr wrap="square" rtlCol="0" anchor="t">
            <a:spAutoFit/>
          </a:bodyPr>
          <a:lstStyle/>
          <a:p>
            <a:pPr algn="ctr"/>
            <a:r>
              <a:rPr lang="fr-BE" dirty="0"/>
              <a:t>Réunion AFMC mai 2019</a:t>
            </a:r>
          </a:p>
          <a:p>
            <a:pPr algn="ctr"/>
            <a:r>
              <a:rPr lang="fr-BE" dirty="0"/>
              <a:t>Dr Claire GAZZOTTI</a:t>
            </a:r>
          </a:p>
          <a:p>
            <a:pPr algn="ctr"/>
            <a:r>
              <a:rPr lang="fr-BE" dirty="0"/>
              <a:t>Conseiller Direction Médicale  </a:t>
            </a:r>
          </a:p>
          <a:p>
            <a:endParaRPr lang="fr-BE" dirty="0"/>
          </a:p>
        </p:txBody>
      </p:sp>
      <p:sp>
        <p:nvSpPr>
          <p:cNvPr id="5" name="Rectangle: Rounded Corners 4">
            <a:extLst>
              <a:ext uri="{FF2B5EF4-FFF2-40B4-BE49-F238E27FC236}">
                <a16:creationId xmlns:a16="http://schemas.microsoft.com/office/drawing/2014/main" xmlns="" id="{B989B7B1-67A8-4874-965D-141EED1A713E}"/>
              </a:ext>
            </a:extLst>
          </p:cNvPr>
          <p:cNvSpPr/>
          <p:nvPr/>
        </p:nvSpPr>
        <p:spPr>
          <a:xfrm>
            <a:off x="2835216" y="2971800"/>
            <a:ext cx="3788432" cy="912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Mode </a:t>
            </a:r>
            <a:r>
              <a:rPr lang="en-US" err="1">
                <a:cs typeface="Calibri"/>
              </a:rPr>
              <a:t>d'évaluation</a:t>
            </a:r>
            <a:r>
              <a:rPr lang="en-US">
                <a:cs typeface="Calibri"/>
              </a:rPr>
              <a:t> des </a:t>
            </a:r>
            <a:r>
              <a:rPr lang="en-US" err="1">
                <a:cs typeface="Calibri"/>
              </a:rPr>
              <a:t>médecins</a:t>
            </a:r>
            <a:r>
              <a:rPr lang="en-US">
                <a:cs typeface="Calibri"/>
              </a:rPr>
              <a:t> au CHR Liège</a:t>
            </a:r>
            <a:endParaRPr lang="en-US"/>
          </a:p>
        </p:txBody>
      </p:sp>
    </p:spTree>
    <p:extLst>
      <p:ext uri="{BB962C8B-B14F-4D97-AF65-F5344CB8AC3E}">
        <p14:creationId xmlns:p14="http://schemas.microsoft.com/office/powerpoint/2010/main" val="2790371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98DAD3C-CCF6-4C70-B6E9-87D576D528C4}"/>
              </a:ext>
            </a:extLst>
          </p:cNvPr>
          <p:cNvSpPr>
            <a:spLocks noGrp="1"/>
          </p:cNvSpPr>
          <p:nvPr>
            <p:ph type="title"/>
          </p:nvPr>
        </p:nvSpPr>
        <p:spPr>
          <a:xfrm>
            <a:off x="840699" y="687480"/>
            <a:ext cx="5605629" cy="994172"/>
          </a:xfrm>
        </p:spPr>
        <p:txBody>
          <a:bodyPr>
            <a:normAutofit/>
          </a:bodyPr>
          <a:lstStyle/>
          <a:p>
            <a:r>
              <a:rPr lang="fr-BE" sz="3850" b="1"/>
              <a:t>Comportement</a:t>
            </a:r>
          </a:p>
        </p:txBody>
      </p:sp>
      <p:sp>
        <p:nvSpPr>
          <p:cNvPr id="3" name="Espace réservé du contenu 2">
            <a:extLst>
              <a:ext uri="{FF2B5EF4-FFF2-40B4-BE49-F238E27FC236}">
                <a16:creationId xmlns:a16="http://schemas.microsoft.com/office/drawing/2014/main" xmlns="" id="{42C81D9A-2D00-4441-AB9E-8F08B7D918AC}"/>
              </a:ext>
            </a:extLst>
          </p:cNvPr>
          <p:cNvSpPr>
            <a:spLocks noGrp="1"/>
          </p:cNvSpPr>
          <p:nvPr>
            <p:ph idx="1"/>
          </p:nvPr>
        </p:nvSpPr>
        <p:spPr>
          <a:xfrm>
            <a:off x="852321" y="2227943"/>
            <a:ext cx="5033221" cy="3788227"/>
          </a:xfrm>
        </p:spPr>
        <p:txBody>
          <a:bodyPr anchor="ctr">
            <a:normAutofit/>
          </a:bodyPr>
          <a:lstStyle/>
          <a:p>
            <a:pPr fontAlgn="base"/>
            <a:r>
              <a:rPr lang="fr-FR" sz="2100"/>
              <a:t>Médecin = modèle pour la culture sécurité </a:t>
            </a:r>
          </a:p>
          <a:p>
            <a:pPr fontAlgn="base"/>
            <a:r>
              <a:rPr lang="fr-FR" sz="2100"/>
              <a:t>Respect et absence de comportements perturbateurs ou déplacés</a:t>
            </a:r>
            <a:endParaRPr lang="fr-BE" sz="2100"/>
          </a:p>
        </p:txBody>
      </p:sp>
      <p:sp>
        <p:nvSpPr>
          <p:cNvPr id="10"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5" y="0"/>
            <a:ext cx="1954565" cy="6858000"/>
          </a:xfrm>
          <a:prstGeom prst="rect">
            <a:avLst/>
          </a:prstGeom>
          <a:solidFill>
            <a:srgbClr val="495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rgbClr val="006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2" descr="C:\Users\abastin\Desktop\logoCHR_sites_baseline.png">
            <a:extLst>
              <a:ext uri="{FF2B5EF4-FFF2-40B4-BE49-F238E27FC236}">
                <a16:creationId xmlns:a16="http://schemas.microsoft.com/office/drawing/2014/main" xmlns="" id="{418293AB-473E-4012-A107-76F6E43B1A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65356" y="3155447"/>
            <a:ext cx="1462672" cy="562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845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254D4A9-5E2B-4AA8-BACD-0DE7332F1C79}"/>
              </a:ext>
            </a:extLst>
          </p:cNvPr>
          <p:cNvSpPr>
            <a:spLocks noGrp="1"/>
          </p:cNvSpPr>
          <p:nvPr>
            <p:ph type="title"/>
          </p:nvPr>
        </p:nvSpPr>
        <p:spPr>
          <a:xfrm>
            <a:off x="840699" y="687480"/>
            <a:ext cx="5605629" cy="994172"/>
          </a:xfrm>
        </p:spPr>
        <p:txBody>
          <a:bodyPr>
            <a:normAutofit/>
          </a:bodyPr>
          <a:lstStyle/>
          <a:p>
            <a:r>
              <a:rPr lang="fr-BE" sz="3850" b="1"/>
              <a:t>Développement personnel </a:t>
            </a:r>
          </a:p>
        </p:txBody>
      </p:sp>
      <p:sp>
        <p:nvSpPr>
          <p:cNvPr id="3" name="Espace réservé du contenu 2">
            <a:extLst>
              <a:ext uri="{FF2B5EF4-FFF2-40B4-BE49-F238E27FC236}">
                <a16:creationId xmlns:a16="http://schemas.microsoft.com/office/drawing/2014/main" xmlns="" id="{58726397-D627-46EB-AE46-CBC4963390A4}"/>
              </a:ext>
            </a:extLst>
          </p:cNvPr>
          <p:cNvSpPr>
            <a:spLocks noGrp="1"/>
          </p:cNvSpPr>
          <p:nvPr>
            <p:ph idx="1"/>
          </p:nvPr>
        </p:nvSpPr>
        <p:spPr>
          <a:xfrm>
            <a:off x="59430" y="1846944"/>
            <a:ext cx="6608706" cy="4169226"/>
          </a:xfrm>
        </p:spPr>
        <p:txBody>
          <a:bodyPr anchor="ctr">
            <a:normAutofit/>
          </a:bodyPr>
          <a:lstStyle/>
          <a:p>
            <a:pPr fontAlgn="base">
              <a:lnSpc>
                <a:spcPct val="90000"/>
              </a:lnSpc>
            </a:pPr>
            <a:r>
              <a:rPr lang="fr-FR" sz="1600"/>
              <a:t>Nouveaux groupes patients/technologies/pratiques cliniques </a:t>
            </a:r>
          </a:p>
          <a:p>
            <a:pPr fontAlgn="base">
              <a:lnSpc>
                <a:spcPct val="90000"/>
              </a:lnSpc>
            </a:pPr>
            <a:endParaRPr lang="fr-FR" sz="1600"/>
          </a:p>
          <a:p>
            <a:pPr fontAlgn="base">
              <a:lnSpc>
                <a:spcPct val="90000"/>
              </a:lnSpc>
            </a:pPr>
            <a:r>
              <a:rPr lang="fr-FR" sz="1600"/>
              <a:t>Domaines (+ exemples d’indicateurs)  </a:t>
            </a:r>
          </a:p>
          <a:p>
            <a:pPr lvl="1" fontAlgn="base">
              <a:lnSpc>
                <a:spcPct val="90000"/>
              </a:lnSpc>
            </a:pPr>
            <a:r>
              <a:rPr lang="fr-FR" sz="1600"/>
              <a:t>soins des patients ( indicateur (rapport issu des patients/famille plaintes? satisfaction patient ?) </a:t>
            </a:r>
          </a:p>
          <a:p>
            <a:pPr lvl="1" fontAlgn="base">
              <a:lnSpc>
                <a:spcPct val="90000"/>
              </a:lnSpc>
            </a:pPr>
            <a:r>
              <a:rPr lang="fr-FR" sz="1600"/>
              <a:t>connaissances médicales (participation conférence = i) </a:t>
            </a:r>
          </a:p>
          <a:p>
            <a:pPr lvl="1" fontAlgn="base">
              <a:lnSpc>
                <a:spcPct val="90000"/>
              </a:lnSpc>
            </a:pPr>
            <a:r>
              <a:rPr lang="fr-FR" sz="1600"/>
              <a:t>formation continue (i = recherche clinique personnelle…) </a:t>
            </a:r>
          </a:p>
          <a:p>
            <a:pPr lvl="1" fontAlgn="base">
              <a:lnSpc>
                <a:spcPct val="90000"/>
              </a:lnSpc>
            </a:pPr>
            <a:r>
              <a:rPr lang="fr-FR" sz="1600"/>
              <a:t>compétences interpersonnelles et aptitudes à la communication </a:t>
            </a:r>
          </a:p>
          <a:p>
            <a:pPr lvl="1" fontAlgn="base">
              <a:lnSpc>
                <a:spcPct val="90000"/>
              </a:lnSpc>
            </a:pPr>
            <a:r>
              <a:rPr lang="fr-FR" sz="1600"/>
              <a:t>professionnalisme </a:t>
            </a:r>
          </a:p>
          <a:p>
            <a:pPr lvl="1" fontAlgn="base">
              <a:lnSpc>
                <a:spcPct val="90000"/>
              </a:lnSpc>
            </a:pPr>
            <a:r>
              <a:rPr lang="fr-FR" sz="1600"/>
              <a:t>bonne gestion des ressources </a:t>
            </a:r>
          </a:p>
          <a:p>
            <a:pPr>
              <a:lnSpc>
                <a:spcPct val="90000"/>
              </a:lnSpc>
            </a:pPr>
            <a:endParaRPr lang="fr-BE" sz="1600"/>
          </a:p>
        </p:txBody>
      </p:sp>
      <p:sp>
        <p:nvSpPr>
          <p:cNvPr id="10"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5" y="0"/>
            <a:ext cx="1954565" cy="6858000"/>
          </a:xfrm>
          <a:prstGeom prst="rect">
            <a:avLst/>
          </a:prstGeom>
          <a:solidFill>
            <a:srgbClr val="495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rgbClr val="006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2" descr="C:\Users\abastin\Desktop\logoCHR_sites_baseline.png">
            <a:extLst>
              <a:ext uri="{FF2B5EF4-FFF2-40B4-BE49-F238E27FC236}">
                <a16:creationId xmlns:a16="http://schemas.microsoft.com/office/drawing/2014/main" xmlns="" id="{F9CB59BA-D688-4C7A-A8F3-326573348C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65356" y="3155447"/>
            <a:ext cx="1462672" cy="562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673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AD6F2B2-6011-47D5-B319-4F0F41244E1C}"/>
              </a:ext>
            </a:extLst>
          </p:cNvPr>
          <p:cNvSpPr>
            <a:spLocks noGrp="1"/>
          </p:cNvSpPr>
          <p:nvPr>
            <p:ph type="title"/>
          </p:nvPr>
        </p:nvSpPr>
        <p:spPr>
          <a:xfrm>
            <a:off x="840699" y="687480"/>
            <a:ext cx="5605629" cy="994172"/>
          </a:xfrm>
        </p:spPr>
        <p:txBody>
          <a:bodyPr>
            <a:normAutofit/>
          </a:bodyPr>
          <a:lstStyle/>
          <a:p>
            <a:r>
              <a:rPr lang="fr-BE" sz="3850" b="1"/>
              <a:t>Résultats cliniques </a:t>
            </a:r>
          </a:p>
        </p:txBody>
      </p:sp>
      <p:sp>
        <p:nvSpPr>
          <p:cNvPr id="3" name="Espace réservé du contenu 2">
            <a:extLst>
              <a:ext uri="{FF2B5EF4-FFF2-40B4-BE49-F238E27FC236}">
                <a16:creationId xmlns:a16="http://schemas.microsoft.com/office/drawing/2014/main" xmlns="" id="{0326C524-B100-4C40-9424-93E74D46C298}"/>
              </a:ext>
            </a:extLst>
          </p:cNvPr>
          <p:cNvSpPr>
            <a:spLocks noGrp="1"/>
          </p:cNvSpPr>
          <p:nvPr>
            <p:ph idx="1"/>
          </p:nvPr>
        </p:nvSpPr>
        <p:spPr>
          <a:xfrm>
            <a:off x="337456" y="2186754"/>
            <a:ext cx="5033221" cy="3788227"/>
          </a:xfrm>
        </p:spPr>
        <p:txBody>
          <a:bodyPr anchor="ctr">
            <a:normAutofit/>
          </a:bodyPr>
          <a:lstStyle/>
          <a:p>
            <a:pPr fontAlgn="base"/>
            <a:r>
              <a:rPr lang="fr-FR" sz="2100"/>
              <a:t>comment le praticien exerce-t-il par rapport à ses collègues, et par rapport à d’autres collègues autres hôpitaux? </a:t>
            </a:r>
          </a:p>
          <a:p>
            <a:pPr lvl="2" fontAlgn="base"/>
            <a:r>
              <a:rPr lang="fr-FR" sz="2100"/>
              <a:t>DMS par ex. </a:t>
            </a:r>
          </a:p>
          <a:p>
            <a:pPr lvl="2" fontAlgn="base"/>
            <a:r>
              <a:rPr lang="fr-FR" sz="2100"/>
              <a:t>Utilisation sang, médicaments … </a:t>
            </a:r>
          </a:p>
          <a:p>
            <a:pPr lvl="2" fontAlgn="base"/>
            <a:r>
              <a:rPr lang="fr-FR" sz="2100"/>
              <a:t>Par service </a:t>
            </a:r>
          </a:p>
          <a:p>
            <a:pPr lvl="2" fontAlgn="base"/>
            <a:r>
              <a:rPr lang="fr-FR" sz="2100"/>
              <a:t>En lien avec privilège ou service donné </a:t>
            </a:r>
          </a:p>
          <a:p>
            <a:endParaRPr lang="fr-BE" sz="2100"/>
          </a:p>
        </p:txBody>
      </p:sp>
      <p:sp>
        <p:nvSpPr>
          <p:cNvPr id="10"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5" y="0"/>
            <a:ext cx="1954565" cy="6858000"/>
          </a:xfrm>
          <a:prstGeom prst="rect">
            <a:avLst/>
          </a:prstGeom>
          <a:solidFill>
            <a:srgbClr val="495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rgbClr val="006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2" descr="C:\Users\abastin\Desktop\logoCHR_sites_baseline.png">
            <a:extLst>
              <a:ext uri="{FF2B5EF4-FFF2-40B4-BE49-F238E27FC236}">
                <a16:creationId xmlns:a16="http://schemas.microsoft.com/office/drawing/2014/main" xmlns="" id="{7BD7CAD1-C8A6-4C60-8DE5-BB71CEDD61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65356" y="3155447"/>
            <a:ext cx="1462672" cy="562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302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A149162-61BD-4465-96A8-DFB49177E66C}"/>
              </a:ext>
            </a:extLst>
          </p:cNvPr>
          <p:cNvSpPr>
            <a:spLocks noGrp="1"/>
          </p:cNvSpPr>
          <p:nvPr>
            <p:ph type="title"/>
          </p:nvPr>
        </p:nvSpPr>
        <p:spPr>
          <a:xfrm>
            <a:off x="4990200" y="1396289"/>
            <a:ext cx="3754752" cy="1325563"/>
          </a:xfrm>
        </p:spPr>
        <p:txBody>
          <a:bodyPr>
            <a:normAutofit fontScale="90000"/>
          </a:bodyPr>
          <a:lstStyle/>
          <a:p>
            <a:r>
              <a:rPr lang="fr-BE" dirty="0">
                <a:cs typeface="Calibri"/>
              </a:rPr>
              <a:t>JCI oui ! Mais pas </a:t>
            </a:r>
            <a:r>
              <a:rPr lang="fr-BE">
                <a:cs typeface="Calibri"/>
              </a:rPr>
              <a:t>que ...</a:t>
            </a:r>
            <a:endParaRPr lang="fr-BE"/>
          </a:p>
        </p:txBody>
      </p:sp>
      <p:sp>
        <p:nvSpPr>
          <p:cNvPr id="10" name="Freeform: Shape 9">
            <a:extLst>
              <a:ext uri="{FF2B5EF4-FFF2-40B4-BE49-F238E27FC236}">
                <a16:creationId xmlns:a16="http://schemas.microsoft.com/office/drawing/2014/main" xmlns=""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58D44E42-C462-4105-BC86-FE75B4E3C4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C:\Users\abastin\Desktop\logoCHR_sites_baseline.png">
            <a:extLst>
              <a:ext uri="{FF2B5EF4-FFF2-40B4-BE49-F238E27FC236}">
                <a16:creationId xmlns:a16="http://schemas.microsoft.com/office/drawing/2014/main" xmlns="" id="{4FA3A2A5-35BA-4ED5-B2B3-F2284F407F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3180" y="2103706"/>
            <a:ext cx="3078957" cy="1184795"/>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xmlns="" id="{3F1606FD-E0AB-453F-9038-591240CC5B75}"/>
              </a:ext>
            </a:extLst>
          </p:cNvPr>
          <p:cNvSpPr>
            <a:spLocks noGrp="1"/>
          </p:cNvSpPr>
          <p:nvPr>
            <p:ph idx="1"/>
          </p:nvPr>
        </p:nvSpPr>
        <p:spPr>
          <a:xfrm>
            <a:off x="4993533" y="2871982"/>
            <a:ext cx="3754752" cy="3181684"/>
          </a:xfrm>
        </p:spPr>
        <p:txBody>
          <a:bodyPr vert="horz" lIns="91440" tIns="45720" rIns="91440" bIns="45720" rtlCol="0" anchor="t">
            <a:normAutofit/>
          </a:bodyPr>
          <a:lstStyle/>
          <a:p>
            <a:pPr marL="0" indent="0">
              <a:buNone/>
            </a:pPr>
            <a:endParaRPr lang="fr-BE" sz="1600" dirty="0">
              <a:cs typeface="Calibri"/>
            </a:endParaRPr>
          </a:p>
          <a:p>
            <a:pPr marL="0" indent="0">
              <a:buNone/>
            </a:pPr>
            <a:endParaRPr lang="fr-BE" sz="1600"/>
          </a:p>
        </p:txBody>
      </p:sp>
    </p:spTree>
    <p:extLst>
      <p:ext uri="{BB962C8B-B14F-4D97-AF65-F5344CB8AC3E}">
        <p14:creationId xmlns:p14="http://schemas.microsoft.com/office/powerpoint/2010/main" val="292840007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xmlns="" id="{C88F9954-669D-4CA0-9F9B-5169726F20BE}"/>
              </a:ext>
            </a:extLst>
          </p:cNvPr>
          <p:cNvGraphicFramePr>
            <a:graphicFrameLocks noGrp="1"/>
          </p:cNvGraphicFramePr>
          <p:nvPr>
            <p:extLst>
              <p:ext uri="{D42A27DB-BD31-4B8C-83A1-F6EECF244321}">
                <p14:modId xmlns:p14="http://schemas.microsoft.com/office/powerpoint/2010/main" val="966028749"/>
              </p:ext>
            </p:extLst>
          </p:nvPr>
        </p:nvGraphicFramePr>
        <p:xfrm>
          <a:off x="1524000" y="1397000"/>
          <a:ext cx="6096000" cy="519353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4163507789"/>
                    </a:ext>
                  </a:extLst>
                </a:gridCol>
                <a:gridCol w="3048000">
                  <a:extLst>
                    <a:ext uri="{9D8B030D-6E8A-4147-A177-3AD203B41FA5}">
                      <a16:colId xmlns:a16="http://schemas.microsoft.com/office/drawing/2014/main" xmlns="" val="528152464"/>
                    </a:ext>
                  </a:extLst>
                </a:gridCol>
              </a:tblGrid>
              <a:tr h="370840">
                <a:tc>
                  <a:txBody>
                    <a:bodyPr/>
                    <a:lstStyle/>
                    <a:p>
                      <a:r>
                        <a:rPr lang="fr-BE"/>
                        <a:t>JCI </a:t>
                      </a:r>
                    </a:p>
                  </a:txBody>
                  <a:tcPr/>
                </a:tc>
                <a:tc>
                  <a:txBody>
                    <a:bodyPr/>
                    <a:lstStyle/>
                    <a:p>
                      <a:r>
                        <a:rPr lang="fr-BE"/>
                        <a:t>Loi</a:t>
                      </a:r>
                    </a:p>
                  </a:txBody>
                  <a:tcPr/>
                </a:tc>
                <a:extLst>
                  <a:ext uri="{0D108BD9-81ED-4DB2-BD59-A6C34878D82A}">
                    <a16:rowId xmlns:a16="http://schemas.microsoft.com/office/drawing/2014/main" xmlns="" val="1983505714"/>
                  </a:ext>
                </a:extLst>
              </a:tr>
              <a:tr h="1805176">
                <a:tc>
                  <a:txBody>
                    <a:bodyPr/>
                    <a:lstStyle/>
                    <a:p>
                      <a:r>
                        <a:rPr lang="fr-BE"/>
                        <a:t>SQE 10 et 12 (Privilèges)</a:t>
                      </a:r>
                    </a:p>
                  </a:txBody>
                  <a:tcPr/>
                </a:tc>
                <a:tc>
                  <a:txBody>
                    <a:bodyPr/>
                    <a:lstStyle/>
                    <a:p>
                      <a:r>
                        <a:rPr lang="fr-BE" sz="1000" b="1"/>
                        <a:t>Loi qualité </a:t>
                      </a:r>
                    </a:p>
                  </a:txBody>
                  <a:tcPr/>
                </a:tc>
                <a:extLst>
                  <a:ext uri="{0D108BD9-81ED-4DB2-BD59-A6C34878D82A}">
                    <a16:rowId xmlns:a16="http://schemas.microsoft.com/office/drawing/2014/main" xmlns="" val="968177312"/>
                  </a:ext>
                </a:extLst>
              </a:tr>
              <a:tr h="170800">
                <a:tc>
                  <a:txBody>
                    <a:bodyPr/>
                    <a:lstStyle/>
                    <a:p>
                      <a:r>
                        <a:rPr lang="fr-BE"/>
                        <a:t>SQE 11 (Evaluation)</a:t>
                      </a:r>
                    </a:p>
                  </a:txBody>
                  <a:tcPr/>
                </a:tc>
                <a:tc>
                  <a:txBody>
                    <a:bodyPr/>
                    <a:lstStyle/>
                    <a:p>
                      <a:r>
                        <a:rPr lang="fr-BE" sz="1000" kern="1200">
                          <a:solidFill>
                            <a:schemeClr val="dk1"/>
                          </a:solidFill>
                          <a:effectLst/>
                          <a:latin typeface="+mn-lt"/>
                          <a:ea typeface="+mn-ea"/>
                          <a:cs typeface="+mn-cs"/>
                        </a:rPr>
                        <a:t>Article 20. § 1er</a:t>
                      </a:r>
                    </a:p>
                    <a:p>
                      <a:r>
                        <a:rPr lang="fr-BE" sz="1000" kern="1200">
                          <a:solidFill>
                            <a:schemeClr val="dk1"/>
                          </a:solidFill>
                          <a:effectLst/>
                          <a:latin typeface="+mn-lt"/>
                          <a:ea typeface="+mn-ea"/>
                          <a:cs typeface="+mn-cs"/>
                        </a:rPr>
                        <a:t>L'activité médicale doit faire l'objet d'une évaluation qualitative aussi bien interne qu'externe; à cet effet, il faut, entre autres, tenir à jour pour chaque patient un dossier médical; ce dossier est conservé par </a:t>
                      </a:r>
                    </a:p>
                    <a:p>
                      <a:r>
                        <a:rPr lang="fr-BE" sz="1000" kern="1200">
                          <a:solidFill>
                            <a:schemeClr val="dk1"/>
                          </a:solidFill>
                          <a:effectLst/>
                          <a:latin typeface="+mn-lt"/>
                          <a:ea typeface="+mn-ea"/>
                          <a:cs typeface="+mn-cs"/>
                        </a:rPr>
                        <a:t>l’hôpital]</a:t>
                      </a:r>
                    </a:p>
                    <a:p>
                      <a:endParaRPr lang="fr-BE"/>
                    </a:p>
                  </a:txBody>
                  <a:tcPr/>
                </a:tc>
                <a:extLst>
                  <a:ext uri="{0D108BD9-81ED-4DB2-BD59-A6C34878D82A}">
                    <a16:rowId xmlns:a16="http://schemas.microsoft.com/office/drawing/2014/main" xmlns="" val="3062460324"/>
                  </a:ext>
                </a:extLst>
              </a:tr>
              <a:tr h="370840">
                <a:tc>
                  <a:txBody>
                    <a:bodyPr/>
                    <a:lstStyle/>
                    <a:p>
                      <a:r>
                        <a:rPr lang="fr-BE"/>
                        <a:t>SQE 9 (DP)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b="1" kern="1200">
                          <a:solidFill>
                            <a:schemeClr val="dk1"/>
                          </a:solidFill>
                          <a:effectLst/>
                          <a:latin typeface="+mn-lt"/>
                          <a:ea typeface="+mn-ea"/>
                          <a:cs typeface="+mn-cs"/>
                        </a:rPr>
                        <a:t>15 DECEMBRE 1987. - Arrêté royal portant exécution des articles 13 à 17 inclus de la loi sur les hôpitaux, coordonnée par l'arrêté royal du 7 août 1987</a:t>
                      </a:r>
                      <a:r>
                        <a:rPr lang="fr-BE" sz="1000" kern="1200">
                          <a:solidFill>
                            <a:schemeClr val="dk1"/>
                          </a:solidFill>
                          <a:effectLst/>
                          <a:latin typeface="+mn-lt"/>
                          <a:ea typeface="+mn-ea"/>
                          <a:cs typeface="+mn-cs"/>
                        </a:rPr>
                        <a:t/>
                      </a:r>
                      <a:br>
                        <a:rPr lang="fr-BE" sz="1000" kern="1200">
                          <a:solidFill>
                            <a:schemeClr val="dk1"/>
                          </a:solidFill>
                          <a:effectLst/>
                          <a:latin typeface="+mn-lt"/>
                          <a:ea typeface="+mn-ea"/>
                          <a:cs typeface="+mn-cs"/>
                        </a:rPr>
                      </a:br>
                      <a:r>
                        <a:rPr lang="fr-BE" sz="1000" kern="1200">
                          <a:solidFill>
                            <a:schemeClr val="dk1"/>
                          </a:solidFill>
                          <a:effectLst/>
                          <a:latin typeface="+mn-lt"/>
                          <a:ea typeface="+mn-ea"/>
                          <a:cs typeface="+mn-cs"/>
                        </a:rPr>
                        <a:t>(NOTE : Consultation des versions antérieures à partir du 04-09-2012 et mise à jour au 08-08-2014)</a:t>
                      </a:r>
                    </a:p>
                    <a:p>
                      <a:r>
                        <a:rPr lang="fr-BE" sz="1000" kern="1200">
                          <a:solidFill>
                            <a:schemeClr val="dk1"/>
                          </a:solidFill>
                          <a:effectLst/>
                          <a:latin typeface="+mn-lt"/>
                          <a:ea typeface="+mn-ea"/>
                          <a:cs typeface="+mn-cs"/>
                        </a:rPr>
                        <a:t>Article 6:</a:t>
                      </a:r>
                    </a:p>
                    <a:p>
                      <a:r>
                        <a:rPr lang="fr-BE" sz="1000" kern="1200">
                          <a:solidFill>
                            <a:schemeClr val="dk1"/>
                          </a:solidFill>
                          <a:effectLst/>
                          <a:latin typeface="+mn-lt"/>
                          <a:ea typeface="+mn-ea"/>
                          <a:cs typeface="+mn-cs"/>
                        </a:rPr>
                        <a:t>[</a:t>
                      </a:r>
                      <a:r>
                        <a:rPr lang="fr-BE" sz="1000" u="sng" kern="1200" baseline="30000">
                          <a:solidFill>
                            <a:schemeClr val="dk1"/>
                          </a:solidFill>
                          <a:effectLst/>
                          <a:latin typeface="+mn-lt"/>
                          <a:ea typeface="+mn-ea"/>
                          <a:cs typeface="+mn-cs"/>
                          <a:hlinkClick r:id="rId2" tooltip="&lt;AR 2014-04-25/G2, art. 2, 003; En vigueur : 18-08-2014&gt;"/>
                        </a:rPr>
                        <a:t>2</a:t>
                      </a:r>
                      <a:r>
                        <a:rPr lang="fr-BE" sz="1000" kern="1200">
                          <a:solidFill>
                            <a:schemeClr val="dk1"/>
                          </a:solidFill>
                          <a:effectLst/>
                          <a:latin typeface="+mn-lt"/>
                          <a:ea typeface="+mn-ea"/>
                          <a:cs typeface="+mn-cs"/>
                        </a:rPr>
                        <a:t> 13° tenir un dossier personnel pour chaque médecin hospitalier qui accomplit des prestations dans l'hôpital.]</a:t>
                      </a:r>
                      <a:r>
                        <a:rPr lang="fr-BE" sz="1000" u="sng" kern="1200" baseline="30000">
                          <a:solidFill>
                            <a:schemeClr val="dk1"/>
                          </a:solidFill>
                          <a:effectLst/>
                          <a:latin typeface="+mn-lt"/>
                          <a:ea typeface="+mn-ea"/>
                          <a:cs typeface="+mn-cs"/>
                          <a:hlinkClick r:id="rId2" tooltip="&lt;AR 2014-04-25/G2, art. 2, 003; En vigueur : 18-08-2014&gt;"/>
                        </a:rPr>
                        <a:t>2</a:t>
                      </a:r>
                      <a:r>
                        <a:rPr lang="fr-BE" sz="1800" kern="1200">
                          <a:solidFill>
                            <a:schemeClr val="dk1"/>
                          </a:solidFill>
                          <a:effectLst/>
                          <a:latin typeface="+mn-lt"/>
                          <a:ea typeface="+mn-ea"/>
                          <a:cs typeface="+mn-cs"/>
                        </a:rPr>
                        <a:t/>
                      </a:r>
                      <a:br>
                        <a:rPr lang="fr-BE" sz="1800" kern="1200">
                          <a:solidFill>
                            <a:schemeClr val="dk1"/>
                          </a:solidFill>
                          <a:effectLst/>
                          <a:latin typeface="+mn-lt"/>
                          <a:ea typeface="+mn-ea"/>
                          <a:cs typeface="+mn-cs"/>
                        </a:rPr>
                      </a:br>
                      <a:endParaRPr lang="fr-BE"/>
                    </a:p>
                  </a:txBody>
                  <a:tcPr/>
                </a:tc>
                <a:extLst>
                  <a:ext uri="{0D108BD9-81ED-4DB2-BD59-A6C34878D82A}">
                    <a16:rowId xmlns:a16="http://schemas.microsoft.com/office/drawing/2014/main" xmlns="" val="3541806940"/>
                  </a:ext>
                </a:extLst>
              </a:tr>
            </a:tbl>
          </a:graphicData>
        </a:graphic>
      </p:graphicFrame>
      <p:pic>
        <p:nvPicPr>
          <p:cNvPr id="3" name="Image 2">
            <a:extLst>
              <a:ext uri="{FF2B5EF4-FFF2-40B4-BE49-F238E27FC236}">
                <a16:creationId xmlns:a16="http://schemas.microsoft.com/office/drawing/2014/main" xmlns="" id="{BB987D88-6EAD-438B-AF21-946EA3989F56}"/>
              </a:ext>
            </a:extLst>
          </p:cNvPr>
          <p:cNvPicPr>
            <a:picLocks noChangeAspect="1"/>
          </p:cNvPicPr>
          <p:nvPr/>
        </p:nvPicPr>
        <p:blipFill>
          <a:blip r:embed="rId3"/>
          <a:stretch>
            <a:fillRect/>
          </a:stretch>
        </p:blipFill>
        <p:spPr>
          <a:xfrm>
            <a:off x="4601585" y="2060848"/>
            <a:ext cx="2969938" cy="1440160"/>
          </a:xfrm>
          <a:prstGeom prst="rect">
            <a:avLst/>
          </a:prstGeom>
        </p:spPr>
      </p:pic>
    </p:spTree>
    <p:extLst>
      <p:ext uri="{BB962C8B-B14F-4D97-AF65-F5344CB8AC3E}">
        <p14:creationId xmlns:p14="http://schemas.microsoft.com/office/powerpoint/2010/main" val="3552315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31A074-9CCA-4F17-B4CC-64AF61BEAF27}"/>
              </a:ext>
            </a:extLst>
          </p:cNvPr>
          <p:cNvSpPr>
            <a:spLocks noGrp="1"/>
          </p:cNvSpPr>
          <p:nvPr>
            <p:ph type="title"/>
          </p:nvPr>
        </p:nvSpPr>
        <p:spPr>
          <a:xfrm>
            <a:off x="377321" y="213804"/>
            <a:ext cx="5626223" cy="592578"/>
          </a:xfrm>
        </p:spPr>
        <p:txBody>
          <a:bodyPr>
            <a:normAutofit fontScale="90000"/>
          </a:bodyPr>
          <a:lstStyle/>
          <a:p>
            <a:r>
              <a:rPr lang="en-US" sz="3850">
                <a:cs typeface="Calibri"/>
              </a:rPr>
              <a:t>Méthodologie </a:t>
            </a:r>
            <a:endParaRPr lang="en-US" sz="3850"/>
          </a:p>
        </p:txBody>
      </p:sp>
      <p:sp>
        <p:nvSpPr>
          <p:cNvPr id="17" name="Rectangle 16">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5" y="0"/>
            <a:ext cx="1954565" cy="6858000"/>
          </a:xfrm>
          <a:prstGeom prst="rect">
            <a:avLst/>
          </a:prstGeom>
          <a:solidFill>
            <a:srgbClr val="495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rgbClr val="006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2" descr="C:\Users\abastin\Desktop\logoCHR_sites_baseline.png">
            <a:extLst>
              <a:ext uri="{FF2B5EF4-FFF2-40B4-BE49-F238E27FC236}">
                <a16:creationId xmlns:a16="http://schemas.microsoft.com/office/drawing/2014/main" xmlns="" id="{3CF0100A-EB37-4805-841A-08839FC53D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65356" y="3155447"/>
            <a:ext cx="1462672" cy="5628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4">
            <a:extLst>
              <a:ext uri="{FF2B5EF4-FFF2-40B4-BE49-F238E27FC236}">
                <a16:creationId xmlns:a16="http://schemas.microsoft.com/office/drawing/2014/main" xmlns="" id="{174C8B70-D50B-44DE-BE5E-3C287CFEE235}"/>
              </a:ext>
            </a:extLst>
          </p:cNvPr>
          <p:cNvGraphicFramePr>
            <a:graphicFrameLocks noGrp="1"/>
          </p:cNvGraphicFramePr>
          <p:nvPr>
            <p:ph idx="1"/>
            <p:extLst>
              <p:ext uri="{D42A27DB-BD31-4B8C-83A1-F6EECF244321}">
                <p14:modId xmlns:p14="http://schemas.microsoft.com/office/powerpoint/2010/main" val="243309953"/>
              </p:ext>
            </p:extLst>
          </p:nvPr>
        </p:nvGraphicFramePr>
        <p:xfrm>
          <a:off x="213890" y="1476242"/>
          <a:ext cx="5826111" cy="5034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8808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D46675F-FF5D-47D5-A3DA-847A326F6396}"/>
              </a:ext>
            </a:extLst>
          </p:cNvPr>
          <p:cNvSpPr>
            <a:spLocks noGrp="1"/>
          </p:cNvSpPr>
          <p:nvPr>
            <p:ph type="title"/>
          </p:nvPr>
        </p:nvSpPr>
        <p:spPr/>
        <p:txBody>
          <a:bodyPr/>
          <a:lstStyle/>
          <a:p>
            <a:r>
              <a:rPr lang="fr-BE"/>
              <a:t>GT SQE</a:t>
            </a:r>
          </a:p>
        </p:txBody>
      </p:sp>
      <p:graphicFrame>
        <p:nvGraphicFramePr>
          <p:cNvPr id="4" name="Espace réservé du contenu 3">
            <a:extLst>
              <a:ext uri="{FF2B5EF4-FFF2-40B4-BE49-F238E27FC236}">
                <a16:creationId xmlns:a16="http://schemas.microsoft.com/office/drawing/2014/main" xmlns="" id="{E38A86FF-663B-4115-AFC2-5DC3006B7D21}"/>
              </a:ext>
            </a:extLst>
          </p:cNvPr>
          <p:cNvGraphicFramePr>
            <a:graphicFrameLocks noGrp="1"/>
          </p:cNvGraphicFramePr>
          <p:nvPr>
            <p:ph idx="1"/>
          </p:nvPr>
        </p:nvGraphicFramePr>
        <p:xfrm>
          <a:off x="1187624" y="2420888"/>
          <a:ext cx="6995121" cy="1854200"/>
        </p:xfrm>
        <a:graphic>
          <a:graphicData uri="http://schemas.openxmlformats.org/drawingml/2006/table">
            <a:tbl>
              <a:tblPr firstRow="1" bandRow="1">
                <a:tableStyleId>{5C22544A-7EE6-4342-B048-85BDC9FD1C3A}</a:tableStyleId>
              </a:tblPr>
              <a:tblGrid>
                <a:gridCol w="2241181">
                  <a:extLst>
                    <a:ext uri="{9D8B030D-6E8A-4147-A177-3AD203B41FA5}">
                      <a16:colId xmlns:a16="http://schemas.microsoft.com/office/drawing/2014/main" xmlns="" val="700540832"/>
                    </a:ext>
                  </a:extLst>
                </a:gridCol>
                <a:gridCol w="2376970">
                  <a:extLst>
                    <a:ext uri="{9D8B030D-6E8A-4147-A177-3AD203B41FA5}">
                      <a16:colId xmlns:a16="http://schemas.microsoft.com/office/drawing/2014/main" xmlns="" val="2249377903"/>
                    </a:ext>
                  </a:extLst>
                </a:gridCol>
                <a:gridCol w="2376970">
                  <a:extLst>
                    <a:ext uri="{9D8B030D-6E8A-4147-A177-3AD203B41FA5}">
                      <a16:colId xmlns:a16="http://schemas.microsoft.com/office/drawing/2014/main" xmlns="" val="1990726398"/>
                    </a:ext>
                  </a:extLst>
                </a:gridCol>
              </a:tblGrid>
              <a:tr h="370840">
                <a:tc>
                  <a:txBody>
                    <a:bodyPr/>
                    <a:lstStyle/>
                    <a:p>
                      <a:r>
                        <a:rPr lang="fr-BE"/>
                        <a:t>Médecins </a:t>
                      </a:r>
                    </a:p>
                  </a:txBody>
                  <a:tcPr/>
                </a:tc>
                <a:tc>
                  <a:txBody>
                    <a:bodyPr/>
                    <a:lstStyle/>
                    <a:p>
                      <a:endParaRPr lang="fr-BE"/>
                    </a:p>
                  </a:txBody>
                  <a:tcPr/>
                </a:tc>
                <a:tc>
                  <a:txBody>
                    <a:bodyPr/>
                    <a:lstStyle/>
                    <a:p>
                      <a:r>
                        <a:rPr lang="fr-BE"/>
                        <a:t>Experts</a:t>
                      </a:r>
                    </a:p>
                  </a:txBody>
                  <a:tcPr/>
                </a:tc>
                <a:extLst>
                  <a:ext uri="{0D108BD9-81ED-4DB2-BD59-A6C34878D82A}">
                    <a16:rowId xmlns:a16="http://schemas.microsoft.com/office/drawing/2014/main" xmlns="" val="4118001574"/>
                  </a:ext>
                </a:extLst>
              </a:tr>
              <a:tr h="370840">
                <a:tc>
                  <a:txBody>
                    <a:bodyPr/>
                    <a:lstStyle/>
                    <a:p>
                      <a:r>
                        <a:rPr lang="fr-BE"/>
                        <a:t>Vincent Beckers</a:t>
                      </a:r>
                    </a:p>
                  </a:txBody>
                  <a:tcPr/>
                </a:tc>
                <a:tc>
                  <a:txBody>
                    <a:bodyPr/>
                    <a:lstStyle/>
                    <a:p>
                      <a:r>
                        <a:rPr lang="fr-BE"/>
                        <a:t>Valérie Bonnet</a:t>
                      </a:r>
                    </a:p>
                  </a:txBody>
                  <a:tcPr/>
                </a:tc>
                <a:tc>
                  <a:txBody>
                    <a:bodyPr/>
                    <a:lstStyle/>
                    <a:p>
                      <a:r>
                        <a:rPr lang="fr-BE"/>
                        <a:t>Vincent Fraipont</a:t>
                      </a:r>
                    </a:p>
                  </a:txBody>
                  <a:tcPr/>
                </a:tc>
                <a:extLst>
                  <a:ext uri="{0D108BD9-81ED-4DB2-BD59-A6C34878D82A}">
                    <a16:rowId xmlns:a16="http://schemas.microsoft.com/office/drawing/2014/main" xmlns="" val="2772120201"/>
                  </a:ext>
                </a:extLst>
              </a:tr>
              <a:tr h="370840">
                <a:tc>
                  <a:txBody>
                    <a:bodyPr/>
                    <a:lstStyle/>
                    <a:p>
                      <a:r>
                        <a:rPr lang="fr-BE"/>
                        <a:t>Laurent Collignon</a:t>
                      </a:r>
                    </a:p>
                  </a:txBody>
                  <a:tcPr/>
                </a:tc>
                <a:tc>
                  <a:txBody>
                    <a:bodyPr/>
                    <a:lstStyle/>
                    <a:p>
                      <a:r>
                        <a:rPr lang="fr-BE"/>
                        <a:t>Mounia El </a:t>
                      </a:r>
                      <a:r>
                        <a:rPr lang="fr-BE" err="1"/>
                        <a:t>Hachemi</a:t>
                      </a:r>
                      <a:endParaRPr lang="fr-BE"/>
                    </a:p>
                  </a:txBody>
                  <a:tcPr/>
                </a:tc>
                <a:tc>
                  <a:txBody>
                    <a:bodyPr/>
                    <a:lstStyle/>
                    <a:p>
                      <a:r>
                        <a:rPr lang="fr-BE"/>
                        <a:t>J-M Minon</a:t>
                      </a:r>
                    </a:p>
                  </a:txBody>
                  <a:tcPr/>
                </a:tc>
                <a:extLst>
                  <a:ext uri="{0D108BD9-81ED-4DB2-BD59-A6C34878D82A}">
                    <a16:rowId xmlns:a16="http://schemas.microsoft.com/office/drawing/2014/main" xmlns="" val="3161230627"/>
                  </a:ext>
                </a:extLst>
              </a:tr>
              <a:tr h="370840">
                <a:tc>
                  <a:txBody>
                    <a:bodyPr/>
                    <a:lstStyle/>
                    <a:p>
                      <a:r>
                        <a:rPr lang="fr-BE"/>
                        <a:t>Martine Demarche</a:t>
                      </a:r>
                    </a:p>
                  </a:txBody>
                  <a:tcPr/>
                </a:tc>
                <a:tc>
                  <a:txBody>
                    <a:bodyPr/>
                    <a:lstStyle/>
                    <a:p>
                      <a:r>
                        <a:rPr lang="fr-BE"/>
                        <a:t>Arnaud De Roover</a:t>
                      </a:r>
                    </a:p>
                  </a:txBody>
                  <a:tcPr/>
                </a:tc>
                <a:tc>
                  <a:txBody>
                    <a:bodyPr/>
                    <a:lstStyle/>
                    <a:p>
                      <a:endParaRPr lang="fr-BE"/>
                    </a:p>
                  </a:txBody>
                  <a:tcPr/>
                </a:tc>
                <a:extLst>
                  <a:ext uri="{0D108BD9-81ED-4DB2-BD59-A6C34878D82A}">
                    <a16:rowId xmlns:a16="http://schemas.microsoft.com/office/drawing/2014/main" xmlns="" val="764861691"/>
                  </a:ext>
                </a:extLst>
              </a:tr>
              <a:tr h="370840">
                <a:tc>
                  <a:txBody>
                    <a:bodyPr/>
                    <a:lstStyle/>
                    <a:p>
                      <a:r>
                        <a:rPr lang="fr-BE"/>
                        <a:t>Yves Goffart </a:t>
                      </a:r>
                    </a:p>
                  </a:txBody>
                  <a:tcPr/>
                </a:tc>
                <a:tc>
                  <a:txBody>
                    <a:bodyPr/>
                    <a:lstStyle/>
                    <a:p>
                      <a:r>
                        <a:rPr lang="fr-BE"/>
                        <a:t>Vincent Moonen </a:t>
                      </a:r>
                    </a:p>
                  </a:txBody>
                  <a:tcPr/>
                </a:tc>
                <a:tc>
                  <a:txBody>
                    <a:bodyPr/>
                    <a:lstStyle/>
                    <a:p>
                      <a:endParaRPr lang="fr-BE"/>
                    </a:p>
                  </a:txBody>
                  <a:tcPr/>
                </a:tc>
                <a:extLst>
                  <a:ext uri="{0D108BD9-81ED-4DB2-BD59-A6C34878D82A}">
                    <a16:rowId xmlns:a16="http://schemas.microsoft.com/office/drawing/2014/main" xmlns="" val="577658769"/>
                  </a:ext>
                </a:extLst>
              </a:tr>
            </a:tbl>
          </a:graphicData>
        </a:graphic>
      </p:graphicFrame>
      <p:pic>
        <p:nvPicPr>
          <p:cNvPr id="3" name="Picture 2" descr="C:\Users\abastin\Desktop\logoCHR_sites_baseline.png">
            <a:extLst>
              <a:ext uri="{FF2B5EF4-FFF2-40B4-BE49-F238E27FC236}">
                <a16:creationId xmlns:a16="http://schemas.microsoft.com/office/drawing/2014/main" xmlns="" id="{7123B8B9-0DFB-4757-B793-DA187276CB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54506"/>
            <a:ext cx="1694313" cy="651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283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D46675F-FF5D-47D5-A3DA-847A326F6396}"/>
              </a:ext>
            </a:extLst>
          </p:cNvPr>
          <p:cNvSpPr>
            <a:spLocks noGrp="1"/>
          </p:cNvSpPr>
          <p:nvPr>
            <p:ph type="title"/>
          </p:nvPr>
        </p:nvSpPr>
        <p:spPr/>
        <p:txBody>
          <a:bodyPr/>
          <a:lstStyle/>
          <a:p>
            <a:r>
              <a:rPr lang="fr-BE"/>
              <a:t>GT SQE</a:t>
            </a:r>
          </a:p>
        </p:txBody>
      </p:sp>
      <p:graphicFrame>
        <p:nvGraphicFramePr>
          <p:cNvPr id="4" name="Espace réservé du contenu 3">
            <a:extLst>
              <a:ext uri="{FF2B5EF4-FFF2-40B4-BE49-F238E27FC236}">
                <a16:creationId xmlns:a16="http://schemas.microsoft.com/office/drawing/2014/main" xmlns="" id="{E38A86FF-663B-4115-AFC2-5DC3006B7D21}"/>
              </a:ext>
            </a:extLst>
          </p:cNvPr>
          <p:cNvGraphicFramePr>
            <a:graphicFrameLocks noGrp="1"/>
          </p:cNvGraphicFramePr>
          <p:nvPr>
            <p:ph idx="1"/>
            <p:extLst>
              <p:ext uri="{D42A27DB-BD31-4B8C-83A1-F6EECF244321}">
                <p14:modId xmlns:p14="http://schemas.microsoft.com/office/powerpoint/2010/main" val="3351322921"/>
              </p:ext>
            </p:extLst>
          </p:nvPr>
        </p:nvGraphicFramePr>
        <p:xfrm>
          <a:off x="1187624" y="2420888"/>
          <a:ext cx="6995121" cy="1854200"/>
        </p:xfrm>
        <a:graphic>
          <a:graphicData uri="http://schemas.openxmlformats.org/drawingml/2006/table">
            <a:tbl>
              <a:tblPr firstRow="1" bandRow="1">
                <a:tableStyleId>{5C22544A-7EE6-4342-B048-85BDC9FD1C3A}</a:tableStyleId>
              </a:tblPr>
              <a:tblGrid>
                <a:gridCol w="2241181">
                  <a:extLst>
                    <a:ext uri="{9D8B030D-6E8A-4147-A177-3AD203B41FA5}">
                      <a16:colId xmlns:a16="http://schemas.microsoft.com/office/drawing/2014/main" xmlns="" val="700540832"/>
                    </a:ext>
                  </a:extLst>
                </a:gridCol>
                <a:gridCol w="2376970">
                  <a:extLst>
                    <a:ext uri="{9D8B030D-6E8A-4147-A177-3AD203B41FA5}">
                      <a16:colId xmlns:a16="http://schemas.microsoft.com/office/drawing/2014/main" xmlns="" val="2249377903"/>
                    </a:ext>
                  </a:extLst>
                </a:gridCol>
                <a:gridCol w="2376970">
                  <a:extLst>
                    <a:ext uri="{9D8B030D-6E8A-4147-A177-3AD203B41FA5}">
                      <a16:colId xmlns:a16="http://schemas.microsoft.com/office/drawing/2014/main" xmlns="" val="1990726398"/>
                    </a:ext>
                  </a:extLst>
                </a:gridCol>
              </a:tblGrid>
              <a:tr h="370840">
                <a:tc>
                  <a:txBody>
                    <a:bodyPr/>
                    <a:lstStyle/>
                    <a:p>
                      <a:r>
                        <a:rPr lang="fr-BE"/>
                        <a:t>Médecins </a:t>
                      </a:r>
                    </a:p>
                  </a:txBody>
                  <a:tcPr/>
                </a:tc>
                <a:tc>
                  <a:txBody>
                    <a:bodyPr/>
                    <a:lstStyle/>
                    <a:p>
                      <a:endParaRPr lang="fr-BE"/>
                    </a:p>
                  </a:txBody>
                  <a:tcPr/>
                </a:tc>
                <a:tc>
                  <a:txBody>
                    <a:bodyPr/>
                    <a:lstStyle/>
                    <a:p>
                      <a:r>
                        <a:rPr lang="fr-BE"/>
                        <a:t>Experts</a:t>
                      </a:r>
                    </a:p>
                  </a:txBody>
                  <a:tcPr/>
                </a:tc>
                <a:extLst>
                  <a:ext uri="{0D108BD9-81ED-4DB2-BD59-A6C34878D82A}">
                    <a16:rowId xmlns:a16="http://schemas.microsoft.com/office/drawing/2014/main" xmlns="" val="4118001574"/>
                  </a:ext>
                </a:extLst>
              </a:tr>
              <a:tr h="370840">
                <a:tc>
                  <a:txBody>
                    <a:bodyPr/>
                    <a:lstStyle/>
                    <a:p>
                      <a:r>
                        <a:rPr lang="fr-BE">
                          <a:solidFill>
                            <a:srgbClr val="FF0000"/>
                          </a:solidFill>
                        </a:rPr>
                        <a:t>Vincent Beckers</a:t>
                      </a:r>
                    </a:p>
                  </a:txBody>
                  <a:tcPr/>
                </a:tc>
                <a:tc>
                  <a:txBody>
                    <a:bodyPr/>
                    <a:lstStyle/>
                    <a:p>
                      <a:r>
                        <a:rPr lang="fr-BE"/>
                        <a:t>Valérie Bonnet</a:t>
                      </a:r>
                    </a:p>
                  </a:txBody>
                  <a:tcPr/>
                </a:tc>
                <a:tc>
                  <a:txBody>
                    <a:bodyPr/>
                    <a:lstStyle/>
                    <a:p>
                      <a:r>
                        <a:rPr lang="fr-BE">
                          <a:solidFill>
                            <a:srgbClr val="00B050"/>
                          </a:solidFill>
                        </a:rPr>
                        <a:t>Vincent Fraipont</a:t>
                      </a:r>
                    </a:p>
                  </a:txBody>
                  <a:tcPr/>
                </a:tc>
                <a:extLst>
                  <a:ext uri="{0D108BD9-81ED-4DB2-BD59-A6C34878D82A}">
                    <a16:rowId xmlns:a16="http://schemas.microsoft.com/office/drawing/2014/main" xmlns="" val="2772120201"/>
                  </a:ext>
                </a:extLst>
              </a:tr>
              <a:tr h="370840">
                <a:tc>
                  <a:txBody>
                    <a:bodyPr/>
                    <a:lstStyle/>
                    <a:p>
                      <a:r>
                        <a:rPr lang="fr-BE">
                          <a:solidFill>
                            <a:srgbClr val="FF0000"/>
                          </a:solidFill>
                        </a:rPr>
                        <a:t>Laurent Collignon</a:t>
                      </a:r>
                    </a:p>
                  </a:txBody>
                  <a:tcPr/>
                </a:tc>
                <a:tc>
                  <a:txBody>
                    <a:bodyPr/>
                    <a:lstStyle/>
                    <a:p>
                      <a:r>
                        <a:rPr lang="fr-BE"/>
                        <a:t>Mounia El </a:t>
                      </a:r>
                      <a:r>
                        <a:rPr lang="fr-BE" err="1"/>
                        <a:t>Hachemi</a:t>
                      </a:r>
                      <a:endParaRPr lang="fr-BE"/>
                    </a:p>
                  </a:txBody>
                  <a:tcPr/>
                </a:tc>
                <a:tc>
                  <a:txBody>
                    <a:bodyPr/>
                    <a:lstStyle/>
                    <a:p>
                      <a:r>
                        <a:rPr lang="fr-BE">
                          <a:solidFill>
                            <a:srgbClr val="FF0000"/>
                          </a:solidFill>
                        </a:rPr>
                        <a:t>J-M Minon</a:t>
                      </a:r>
                    </a:p>
                  </a:txBody>
                  <a:tcPr/>
                </a:tc>
                <a:extLst>
                  <a:ext uri="{0D108BD9-81ED-4DB2-BD59-A6C34878D82A}">
                    <a16:rowId xmlns:a16="http://schemas.microsoft.com/office/drawing/2014/main" xmlns="" val="3161230627"/>
                  </a:ext>
                </a:extLst>
              </a:tr>
              <a:tr h="370840">
                <a:tc>
                  <a:txBody>
                    <a:bodyPr/>
                    <a:lstStyle/>
                    <a:p>
                      <a:r>
                        <a:rPr lang="fr-BE"/>
                        <a:t>Martine Demarche</a:t>
                      </a:r>
                    </a:p>
                  </a:txBody>
                  <a:tcPr/>
                </a:tc>
                <a:tc>
                  <a:txBody>
                    <a:bodyPr/>
                    <a:lstStyle/>
                    <a:p>
                      <a:r>
                        <a:rPr lang="fr-BE"/>
                        <a:t>Arnaud De Roover</a:t>
                      </a:r>
                    </a:p>
                  </a:txBody>
                  <a:tcPr/>
                </a:tc>
                <a:tc>
                  <a:txBody>
                    <a:bodyPr/>
                    <a:lstStyle/>
                    <a:p>
                      <a:endParaRPr lang="fr-BE"/>
                    </a:p>
                  </a:txBody>
                  <a:tcPr/>
                </a:tc>
                <a:extLst>
                  <a:ext uri="{0D108BD9-81ED-4DB2-BD59-A6C34878D82A}">
                    <a16:rowId xmlns:a16="http://schemas.microsoft.com/office/drawing/2014/main" xmlns="" val="764861691"/>
                  </a:ext>
                </a:extLst>
              </a:tr>
              <a:tr h="370840">
                <a:tc>
                  <a:txBody>
                    <a:bodyPr/>
                    <a:lstStyle/>
                    <a:p>
                      <a:r>
                        <a:rPr lang="fr-BE"/>
                        <a:t>Yves Goffart </a:t>
                      </a:r>
                    </a:p>
                  </a:txBody>
                  <a:tcPr/>
                </a:tc>
                <a:tc>
                  <a:txBody>
                    <a:bodyPr/>
                    <a:lstStyle/>
                    <a:p>
                      <a:r>
                        <a:rPr lang="fr-BE"/>
                        <a:t>Vincent Moonen </a:t>
                      </a:r>
                    </a:p>
                  </a:txBody>
                  <a:tcPr/>
                </a:tc>
                <a:tc>
                  <a:txBody>
                    <a:bodyPr/>
                    <a:lstStyle/>
                    <a:p>
                      <a:endParaRPr lang="fr-BE"/>
                    </a:p>
                  </a:txBody>
                  <a:tcPr/>
                </a:tc>
                <a:extLst>
                  <a:ext uri="{0D108BD9-81ED-4DB2-BD59-A6C34878D82A}">
                    <a16:rowId xmlns:a16="http://schemas.microsoft.com/office/drawing/2014/main" xmlns="" val="577658769"/>
                  </a:ext>
                </a:extLst>
              </a:tr>
            </a:tbl>
          </a:graphicData>
        </a:graphic>
      </p:graphicFrame>
      <p:pic>
        <p:nvPicPr>
          <p:cNvPr id="3" name="Picture 2" descr="C:\Users\abastin\Desktop\logoCHR_sites_baseline.png">
            <a:extLst>
              <a:ext uri="{FF2B5EF4-FFF2-40B4-BE49-F238E27FC236}">
                <a16:creationId xmlns:a16="http://schemas.microsoft.com/office/drawing/2014/main" xmlns="" id="{CEDFAC08-2131-4D48-8CCA-4100574230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54506"/>
            <a:ext cx="1694313" cy="651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888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19E94E6-A131-4B04-8253-E6A427C3ACEB}"/>
              </a:ext>
            </a:extLst>
          </p:cNvPr>
          <p:cNvSpPr>
            <a:spLocks noGrp="1"/>
          </p:cNvSpPr>
          <p:nvPr>
            <p:ph type="title"/>
          </p:nvPr>
        </p:nvSpPr>
        <p:spPr>
          <a:xfrm>
            <a:off x="408213" y="635994"/>
            <a:ext cx="5605629" cy="994172"/>
          </a:xfrm>
        </p:spPr>
        <p:txBody>
          <a:bodyPr>
            <a:normAutofit/>
          </a:bodyPr>
          <a:lstStyle/>
          <a:p>
            <a:r>
              <a:rPr lang="fr-BE" sz="3850"/>
              <a:t>Ligne du temps</a:t>
            </a:r>
          </a:p>
        </p:txBody>
      </p:sp>
      <p:sp>
        <p:nvSpPr>
          <p:cNvPr id="15" name="Rectangle 14">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5" y="0"/>
            <a:ext cx="1954565" cy="6858000"/>
          </a:xfrm>
          <a:prstGeom prst="rect">
            <a:avLst/>
          </a:prstGeom>
          <a:solidFill>
            <a:srgbClr val="495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rgbClr val="006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2" descr="C:\Users\abastin\Desktop\logoCHR_sites_baseline.png">
            <a:extLst>
              <a:ext uri="{FF2B5EF4-FFF2-40B4-BE49-F238E27FC236}">
                <a16:creationId xmlns:a16="http://schemas.microsoft.com/office/drawing/2014/main" xmlns="" id="{8499AE59-F151-4616-B8C9-770E925F1B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65356" y="3155447"/>
            <a:ext cx="1462672" cy="5628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Espace réservé du contenu 3">
            <a:extLst>
              <a:ext uri="{FF2B5EF4-FFF2-40B4-BE49-F238E27FC236}">
                <a16:creationId xmlns:a16="http://schemas.microsoft.com/office/drawing/2014/main" xmlns="" id="{9712D128-1D50-40CD-9408-7122DE89A60B}"/>
              </a:ext>
            </a:extLst>
          </p:cNvPr>
          <p:cNvGraphicFramePr>
            <a:graphicFrameLocks noGrp="1"/>
          </p:cNvGraphicFramePr>
          <p:nvPr>
            <p:ph idx="1"/>
            <p:extLst>
              <p:ext uri="{D42A27DB-BD31-4B8C-83A1-F6EECF244321}">
                <p14:modId xmlns:p14="http://schemas.microsoft.com/office/powerpoint/2010/main" val="317261346"/>
              </p:ext>
            </p:extLst>
          </p:nvPr>
        </p:nvGraphicFramePr>
        <p:xfrm>
          <a:off x="852321" y="2227943"/>
          <a:ext cx="5033221" cy="3788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0271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51B89E8-F88B-40A4-A39E-3946440B16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B335AE8D-B60B-4BC5-98A0-ADB3712C8D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91" y="0"/>
            <a:ext cx="9141618" cy="3428999"/>
          </a:xfrm>
          <a:prstGeom prst="rect">
            <a:avLst/>
          </a:prstGeom>
          <a:solidFill>
            <a:srgbClr val="495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3EB033A6-37CC-48D3-99E0-DA1A30D97B5D}"/>
              </a:ext>
            </a:extLst>
          </p:cNvPr>
          <p:cNvSpPr>
            <a:spLocks noGrp="1"/>
          </p:cNvSpPr>
          <p:nvPr>
            <p:ph type="title"/>
          </p:nvPr>
        </p:nvSpPr>
        <p:spPr>
          <a:xfrm>
            <a:off x="721922" y="624654"/>
            <a:ext cx="7700156" cy="1708322"/>
          </a:xfrm>
        </p:spPr>
        <p:txBody>
          <a:bodyPr anchor="b">
            <a:normAutofit/>
          </a:bodyPr>
          <a:lstStyle/>
          <a:p>
            <a:r>
              <a:rPr lang="fr-BE" sz="3500">
                <a:solidFill>
                  <a:srgbClr val="FFFFFF"/>
                </a:solidFill>
              </a:rPr>
              <a:t>Résultats </a:t>
            </a:r>
          </a:p>
        </p:txBody>
      </p:sp>
      <p:pic>
        <p:nvPicPr>
          <p:cNvPr id="5" name="Picture 2" descr="C:\Users\abastin\Desktop\logoCHR_sites_baseline.png">
            <a:extLst>
              <a:ext uri="{FF2B5EF4-FFF2-40B4-BE49-F238E27FC236}">
                <a16:creationId xmlns:a16="http://schemas.microsoft.com/office/drawing/2014/main" xmlns="" id="{D6EBDA93-34D1-428D-99EE-107CB8F30E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51910" y="4538843"/>
            <a:ext cx="1440180" cy="554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1777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bastin\Desktop\Baseli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2473" y="6411890"/>
            <a:ext cx="5762105" cy="3286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abastin\Desktop\logoCHR_sites_base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9" y="92114"/>
            <a:ext cx="2990456" cy="11501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049" y="324417"/>
            <a:ext cx="2263227" cy="1115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1792473" y="4797152"/>
            <a:ext cx="5443823" cy="646331"/>
          </a:xfrm>
          <a:prstGeom prst="rect">
            <a:avLst/>
          </a:prstGeom>
          <a:noFill/>
        </p:spPr>
        <p:txBody>
          <a:bodyPr wrap="square" rtlCol="0" anchor="t">
            <a:spAutoFit/>
          </a:bodyPr>
          <a:lstStyle/>
          <a:p>
            <a:pPr algn="ctr"/>
            <a:r>
              <a:rPr lang="fr-BE"/>
              <a:t>Réunion AFMC 2019 </a:t>
            </a:r>
          </a:p>
          <a:p>
            <a:endParaRPr lang="fr-BE"/>
          </a:p>
        </p:txBody>
      </p:sp>
      <p:sp>
        <p:nvSpPr>
          <p:cNvPr id="5" name="Rectangle: Rounded Corners 4">
            <a:extLst>
              <a:ext uri="{FF2B5EF4-FFF2-40B4-BE49-F238E27FC236}">
                <a16:creationId xmlns:a16="http://schemas.microsoft.com/office/drawing/2014/main" xmlns="" id="{B989B7B1-67A8-4874-965D-141EED1A713E}"/>
              </a:ext>
            </a:extLst>
          </p:cNvPr>
          <p:cNvSpPr/>
          <p:nvPr/>
        </p:nvSpPr>
        <p:spPr>
          <a:xfrm>
            <a:off x="2752546" y="1616734"/>
            <a:ext cx="3788432" cy="912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Mode </a:t>
            </a:r>
            <a:r>
              <a:rPr lang="en-US" err="1">
                <a:cs typeface="Calibri"/>
              </a:rPr>
              <a:t>d'évaluation</a:t>
            </a:r>
            <a:r>
              <a:rPr lang="en-US">
                <a:cs typeface="Calibri"/>
              </a:rPr>
              <a:t> des </a:t>
            </a:r>
            <a:r>
              <a:rPr lang="en-US" err="1">
                <a:cs typeface="Calibri"/>
              </a:rPr>
              <a:t>médecins</a:t>
            </a:r>
            <a:r>
              <a:rPr lang="en-US">
                <a:cs typeface="Calibri"/>
              </a:rPr>
              <a:t> au CHR Liège</a:t>
            </a:r>
            <a:endParaRPr lang="en-US"/>
          </a:p>
        </p:txBody>
      </p:sp>
      <p:pic>
        <p:nvPicPr>
          <p:cNvPr id="6" name="Picture 6">
            <a:extLst>
              <a:ext uri="{FF2B5EF4-FFF2-40B4-BE49-F238E27FC236}">
                <a16:creationId xmlns:a16="http://schemas.microsoft.com/office/drawing/2014/main" xmlns="" id="{48BE6E5C-81F0-4DF5-A64F-DFD38339DAAE}"/>
              </a:ext>
            </a:extLst>
          </p:cNvPr>
          <p:cNvPicPr>
            <a:picLocks noChangeAspect="1"/>
          </p:cNvPicPr>
          <p:nvPr/>
        </p:nvPicPr>
        <p:blipFill>
          <a:blip r:embed="rId5"/>
          <a:stretch>
            <a:fillRect/>
          </a:stretch>
        </p:blipFill>
        <p:spPr>
          <a:xfrm>
            <a:off x="1745672" y="2907259"/>
            <a:ext cx="6172200" cy="391687"/>
          </a:xfrm>
          <a:prstGeom prst="rect">
            <a:avLst/>
          </a:prstGeom>
        </p:spPr>
      </p:pic>
    </p:spTree>
    <p:extLst>
      <p:ext uri="{BB962C8B-B14F-4D97-AF65-F5344CB8AC3E}">
        <p14:creationId xmlns:p14="http://schemas.microsoft.com/office/powerpoint/2010/main" val="2407849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A4B6E47-DBB4-4ABA-8A0A-F47401F72FD2}"/>
              </a:ext>
            </a:extLst>
          </p:cNvPr>
          <p:cNvSpPr/>
          <p:nvPr/>
        </p:nvSpPr>
        <p:spPr>
          <a:xfrm>
            <a:off x="317653" y="705981"/>
            <a:ext cx="261777" cy="908507"/>
          </a:xfrm>
          <a:prstGeom prst="rect">
            <a:avLst/>
          </a:prstGeom>
          <a:solidFill>
            <a:srgbClr val="3C8A2E"/>
          </a:solidFill>
          <a:ln w="317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lIns="82038" tIns="41019" rIns="82038" bIns="41019" anchor="ctr"/>
          <a:lstStyle/>
          <a:p>
            <a:pPr algn="ctr" eaLnBrk="1" fontAlgn="auto" hangingPunct="1">
              <a:spcBef>
                <a:spcPts val="0"/>
              </a:spcBef>
              <a:spcAft>
                <a:spcPts val="0"/>
              </a:spcAft>
              <a:defRPr/>
            </a:pPr>
            <a:r>
              <a:rPr lang="fr-BE" sz="1100">
                <a:solidFill>
                  <a:schemeClr val="bg1"/>
                </a:solidFill>
                <a:latin typeface="Arial" pitchFamily="34" charset="0"/>
                <a:cs typeface="Arial" pitchFamily="34" charset="0"/>
              </a:rPr>
              <a:t>Senior </a:t>
            </a:r>
          </a:p>
        </p:txBody>
      </p:sp>
      <p:sp>
        <p:nvSpPr>
          <p:cNvPr id="5" name="Rectangle 4">
            <a:extLst>
              <a:ext uri="{FF2B5EF4-FFF2-40B4-BE49-F238E27FC236}">
                <a16:creationId xmlns:a16="http://schemas.microsoft.com/office/drawing/2014/main" xmlns="" id="{E565120C-0765-4AF5-8511-CCF8AB902298}"/>
              </a:ext>
            </a:extLst>
          </p:cNvPr>
          <p:cNvSpPr/>
          <p:nvPr/>
        </p:nvSpPr>
        <p:spPr>
          <a:xfrm>
            <a:off x="317653" y="1623556"/>
            <a:ext cx="261777" cy="3029580"/>
          </a:xfrm>
          <a:prstGeom prst="rect">
            <a:avLst/>
          </a:prstGeom>
          <a:solidFill>
            <a:srgbClr val="3C8A2E"/>
          </a:solidFill>
          <a:ln w="317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lIns="82038" tIns="41019" rIns="82038" bIns="41019" anchor="ctr"/>
          <a:lstStyle/>
          <a:p>
            <a:pPr algn="ctr" eaLnBrk="1" fontAlgn="auto" hangingPunct="1">
              <a:spcBef>
                <a:spcPts val="0"/>
              </a:spcBef>
              <a:spcAft>
                <a:spcPts val="0"/>
              </a:spcAft>
              <a:defRPr/>
            </a:pPr>
            <a:endParaRPr lang="fr-BE" sz="1100">
              <a:solidFill>
                <a:schemeClr val="bg1"/>
              </a:solidFill>
              <a:latin typeface="Arial" pitchFamily="34" charset="0"/>
              <a:cs typeface="Arial" pitchFamily="34" charset="0"/>
            </a:endParaRPr>
          </a:p>
          <a:p>
            <a:pPr algn="ctr" eaLnBrk="1" fontAlgn="auto" hangingPunct="1">
              <a:spcBef>
                <a:spcPts val="0"/>
              </a:spcBef>
              <a:spcAft>
                <a:spcPts val="0"/>
              </a:spcAft>
              <a:defRPr/>
            </a:pPr>
            <a:endParaRPr lang="fr-BE" sz="1100">
              <a:solidFill>
                <a:schemeClr val="bg1"/>
              </a:solidFill>
              <a:latin typeface="Arial" pitchFamily="34" charset="0"/>
              <a:cs typeface="Arial" pitchFamily="34" charset="0"/>
            </a:endParaRPr>
          </a:p>
          <a:p>
            <a:pPr algn="ctr" eaLnBrk="1" fontAlgn="auto" hangingPunct="1">
              <a:spcBef>
                <a:spcPts val="0"/>
              </a:spcBef>
              <a:spcAft>
                <a:spcPts val="0"/>
              </a:spcAft>
              <a:defRPr/>
            </a:pPr>
            <a:r>
              <a:rPr lang="fr-BE" sz="1100">
                <a:solidFill>
                  <a:schemeClr val="bg1"/>
                </a:solidFill>
                <a:latin typeface="Arial" pitchFamily="34" charset="0"/>
                <a:cs typeface="Arial" pitchFamily="34" charset="0"/>
              </a:rPr>
              <a:t>Médecin chef de service </a:t>
            </a:r>
          </a:p>
          <a:p>
            <a:pPr algn="ctr" eaLnBrk="1" fontAlgn="auto" hangingPunct="1">
              <a:spcBef>
                <a:spcPts val="0"/>
              </a:spcBef>
              <a:spcAft>
                <a:spcPts val="0"/>
              </a:spcAft>
              <a:defRPr/>
            </a:pPr>
            <a:endParaRPr lang="fr-BE" sz="1100">
              <a:solidFill>
                <a:schemeClr val="bg1"/>
              </a:solidFill>
              <a:latin typeface="Arial" pitchFamily="34" charset="0"/>
              <a:cs typeface="Arial" pitchFamily="34" charset="0"/>
            </a:endParaRPr>
          </a:p>
          <a:p>
            <a:pPr algn="ctr" eaLnBrk="1" fontAlgn="auto" hangingPunct="1">
              <a:spcBef>
                <a:spcPts val="0"/>
              </a:spcBef>
              <a:spcAft>
                <a:spcPts val="0"/>
              </a:spcAft>
              <a:defRPr/>
            </a:pPr>
            <a:endParaRPr lang="fr-BE" sz="110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xmlns="" id="{45BD1365-5A7E-4CA1-B738-1824B7E6DB73}"/>
              </a:ext>
            </a:extLst>
          </p:cNvPr>
          <p:cNvSpPr/>
          <p:nvPr/>
        </p:nvSpPr>
        <p:spPr>
          <a:xfrm>
            <a:off x="317653" y="4581128"/>
            <a:ext cx="261777" cy="1833476"/>
          </a:xfrm>
          <a:prstGeom prst="rect">
            <a:avLst/>
          </a:prstGeom>
          <a:solidFill>
            <a:srgbClr val="3C8A2E"/>
          </a:solidFill>
          <a:ln w="317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lIns="82038" tIns="41019" rIns="82038" bIns="41019" anchor="ctr"/>
          <a:lstStyle/>
          <a:p>
            <a:pPr algn="ctr" eaLnBrk="1" fontAlgn="auto" hangingPunct="1">
              <a:spcBef>
                <a:spcPts val="0"/>
              </a:spcBef>
              <a:spcAft>
                <a:spcPts val="0"/>
              </a:spcAft>
              <a:defRPr/>
            </a:pPr>
            <a:r>
              <a:rPr lang="fr-BE" sz="1100">
                <a:solidFill>
                  <a:schemeClr val="bg1"/>
                </a:solidFill>
                <a:latin typeface="Arial" pitchFamily="34" charset="0"/>
                <a:cs typeface="Arial" pitchFamily="34" charset="0"/>
              </a:rPr>
              <a:t>Directeur Médical </a:t>
            </a:r>
          </a:p>
        </p:txBody>
      </p:sp>
      <p:sp>
        <p:nvSpPr>
          <p:cNvPr id="8" name="Rectangle 2">
            <a:extLst>
              <a:ext uri="{FF2B5EF4-FFF2-40B4-BE49-F238E27FC236}">
                <a16:creationId xmlns:a16="http://schemas.microsoft.com/office/drawing/2014/main" xmlns="" id="{EA7202EB-207F-4AA6-BCE7-45678E59E48F}"/>
              </a:ext>
            </a:extLst>
          </p:cNvPr>
          <p:cNvSpPr txBox="1">
            <a:spLocks/>
          </p:cNvSpPr>
          <p:nvPr/>
        </p:nvSpPr>
        <p:spPr>
          <a:xfrm>
            <a:off x="382588" y="379413"/>
            <a:ext cx="8442325" cy="317500"/>
          </a:xfrm>
          <a:prstGeom prst="rect">
            <a:avLst/>
          </a:prstGeom>
        </p:spPr>
        <p:txBody>
          <a:bodyPr anchor="ctr">
            <a:normAutofit/>
          </a:bodyPr>
          <a:lstStyle/>
          <a:p>
            <a:pPr algn="ctr" defTabSz="317500" eaLnBrk="1" fontAlgn="auto" hangingPunct="1">
              <a:spcAft>
                <a:spcPts val="0"/>
              </a:spcAft>
              <a:defRPr/>
            </a:pPr>
            <a:r>
              <a:rPr lang="fr-BE" sz="1400" b="1">
                <a:latin typeface="+mj-lt"/>
                <a:ea typeface="+mj-ea"/>
                <a:cs typeface="+mj-cs"/>
              </a:rPr>
              <a:t>Processus « Echange interprofessionnel médecin chef de service et senior » SQE 10-11-12</a:t>
            </a:r>
            <a:endParaRPr lang="fr-BE" sz="1400" b="1" i="1" u="sng">
              <a:latin typeface="+mj-lt"/>
              <a:ea typeface="+mj-ea"/>
              <a:cs typeface="+mj-cs"/>
            </a:endParaRPr>
          </a:p>
        </p:txBody>
      </p:sp>
      <p:cxnSp>
        <p:nvCxnSpPr>
          <p:cNvPr id="9" name="Straight Connector 4">
            <a:extLst>
              <a:ext uri="{FF2B5EF4-FFF2-40B4-BE49-F238E27FC236}">
                <a16:creationId xmlns:a16="http://schemas.microsoft.com/office/drawing/2014/main" xmlns="" id="{DDBE4E22-0C33-4D86-B82C-8BE8C4C40187}"/>
              </a:ext>
            </a:extLst>
          </p:cNvPr>
          <p:cNvCxnSpPr/>
          <p:nvPr/>
        </p:nvCxnSpPr>
        <p:spPr>
          <a:xfrm>
            <a:off x="644525" y="696913"/>
            <a:ext cx="8180388" cy="0"/>
          </a:xfrm>
          <a:prstGeom prst="line">
            <a:avLst/>
          </a:prstGeom>
          <a:ln w="635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86">
            <a:extLst>
              <a:ext uri="{FF2B5EF4-FFF2-40B4-BE49-F238E27FC236}">
                <a16:creationId xmlns:a16="http://schemas.microsoft.com/office/drawing/2014/main" xmlns="" id="{D6A15C46-1954-488F-B219-44A209337220}"/>
              </a:ext>
            </a:extLst>
          </p:cNvPr>
          <p:cNvCxnSpPr/>
          <p:nvPr/>
        </p:nvCxnSpPr>
        <p:spPr>
          <a:xfrm>
            <a:off x="623888" y="1614488"/>
            <a:ext cx="8180387" cy="0"/>
          </a:xfrm>
          <a:prstGeom prst="line">
            <a:avLst/>
          </a:prstGeom>
          <a:ln w="635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87">
            <a:extLst>
              <a:ext uri="{FF2B5EF4-FFF2-40B4-BE49-F238E27FC236}">
                <a16:creationId xmlns:a16="http://schemas.microsoft.com/office/drawing/2014/main" xmlns="" id="{512E038F-E3DC-4B37-9FF1-496B741F36F1}"/>
              </a:ext>
            </a:extLst>
          </p:cNvPr>
          <p:cNvCxnSpPr/>
          <p:nvPr/>
        </p:nvCxnSpPr>
        <p:spPr>
          <a:xfrm>
            <a:off x="684213" y="4581525"/>
            <a:ext cx="8135937" cy="0"/>
          </a:xfrm>
          <a:prstGeom prst="line">
            <a:avLst/>
          </a:prstGeom>
          <a:ln w="635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03">
            <a:extLst>
              <a:ext uri="{FF2B5EF4-FFF2-40B4-BE49-F238E27FC236}">
                <a16:creationId xmlns:a16="http://schemas.microsoft.com/office/drawing/2014/main" xmlns="" id="{DFE7A810-99E9-4C9C-B1FF-BBE29CDEC02B}"/>
              </a:ext>
            </a:extLst>
          </p:cNvPr>
          <p:cNvCxnSpPr/>
          <p:nvPr/>
        </p:nvCxnSpPr>
        <p:spPr>
          <a:xfrm>
            <a:off x="644525" y="6415088"/>
            <a:ext cx="8180388" cy="0"/>
          </a:xfrm>
          <a:prstGeom prst="line">
            <a:avLst/>
          </a:prstGeom>
          <a:ln w="635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4" name="Rounded Rectangle 50">
            <a:extLst>
              <a:ext uri="{FF2B5EF4-FFF2-40B4-BE49-F238E27FC236}">
                <a16:creationId xmlns:a16="http://schemas.microsoft.com/office/drawing/2014/main" xmlns="" id="{BFC26748-9E86-4D9F-BBA9-817EDFE066C3}"/>
              </a:ext>
            </a:extLst>
          </p:cNvPr>
          <p:cNvSpPr/>
          <p:nvPr/>
        </p:nvSpPr>
        <p:spPr>
          <a:xfrm>
            <a:off x="684213" y="2617788"/>
            <a:ext cx="1079500" cy="695325"/>
          </a:xfrm>
          <a:prstGeom prst="roundRect">
            <a:avLst/>
          </a:prstGeom>
          <a:solidFill>
            <a:srgbClr val="D5E3FF"/>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87274" tIns="43637" rIns="87274" bIns="43637" anchor="ctr"/>
          <a:lstStyle/>
          <a:p>
            <a:pPr algn="ctr" eaLnBrk="1" fontAlgn="auto" hangingPunct="1">
              <a:spcBef>
                <a:spcPts val="0"/>
              </a:spcBef>
              <a:spcAft>
                <a:spcPts val="0"/>
              </a:spcAft>
              <a:defRPr/>
            </a:pPr>
            <a:r>
              <a:rPr lang="en-US" sz="1100">
                <a:solidFill>
                  <a:schemeClr val="tx2"/>
                </a:solidFill>
              </a:rPr>
              <a:t>Envoi du document </a:t>
            </a:r>
            <a:r>
              <a:rPr lang="en-US" sz="1100" err="1">
                <a:solidFill>
                  <a:schemeClr val="tx2"/>
                </a:solidFill>
              </a:rPr>
              <a:t>vierge</a:t>
            </a:r>
            <a:r>
              <a:rPr lang="en-US" sz="1100">
                <a:solidFill>
                  <a:schemeClr val="tx2"/>
                </a:solidFill>
              </a:rPr>
              <a:t> 1x/an  </a:t>
            </a:r>
          </a:p>
        </p:txBody>
      </p:sp>
      <p:sp>
        <p:nvSpPr>
          <p:cNvPr id="16" name="Rectangle 15">
            <a:extLst>
              <a:ext uri="{FF2B5EF4-FFF2-40B4-BE49-F238E27FC236}">
                <a16:creationId xmlns:a16="http://schemas.microsoft.com/office/drawing/2014/main" xmlns="" id="{E2561F7C-0BDA-4F4B-8E95-DBCB88284248}"/>
              </a:ext>
            </a:extLst>
          </p:cNvPr>
          <p:cNvSpPr/>
          <p:nvPr/>
        </p:nvSpPr>
        <p:spPr>
          <a:xfrm>
            <a:off x="1835150" y="849313"/>
            <a:ext cx="1079500" cy="574675"/>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87274" tIns="43637" rIns="87274" bIns="43637" anchor="ctr"/>
          <a:lstStyle/>
          <a:p>
            <a:pPr algn="ctr" eaLnBrk="1" fontAlgn="auto" hangingPunct="1">
              <a:spcBef>
                <a:spcPts val="0"/>
              </a:spcBef>
              <a:spcAft>
                <a:spcPts val="0"/>
              </a:spcAft>
              <a:defRPr/>
            </a:pPr>
            <a:r>
              <a:rPr lang="en-US" sz="1100" err="1">
                <a:solidFill>
                  <a:schemeClr val="tx1"/>
                </a:solidFill>
              </a:rPr>
              <a:t>Complète</a:t>
            </a:r>
            <a:r>
              <a:rPr lang="en-US" sz="1100">
                <a:solidFill>
                  <a:schemeClr val="tx1"/>
                </a:solidFill>
              </a:rPr>
              <a:t> le document </a:t>
            </a:r>
          </a:p>
        </p:txBody>
      </p:sp>
      <p:sp>
        <p:nvSpPr>
          <p:cNvPr id="17" name="Rectangle 16">
            <a:extLst>
              <a:ext uri="{FF2B5EF4-FFF2-40B4-BE49-F238E27FC236}">
                <a16:creationId xmlns:a16="http://schemas.microsoft.com/office/drawing/2014/main" xmlns="" id="{210C1980-DD9F-44B1-8244-A0F771AE55D8}"/>
              </a:ext>
            </a:extLst>
          </p:cNvPr>
          <p:cNvSpPr/>
          <p:nvPr/>
        </p:nvSpPr>
        <p:spPr>
          <a:xfrm>
            <a:off x="3236913" y="849313"/>
            <a:ext cx="1763712" cy="574675"/>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87274" tIns="43637" rIns="87274" bIns="43637" anchor="ctr"/>
          <a:lstStyle/>
          <a:p>
            <a:pPr algn="ctr" eaLnBrk="1" fontAlgn="auto" hangingPunct="1">
              <a:spcBef>
                <a:spcPts val="0"/>
              </a:spcBef>
              <a:spcAft>
                <a:spcPts val="0"/>
              </a:spcAft>
              <a:defRPr/>
            </a:pPr>
            <a:r>
              <a:rPr lang="en-US" sz="1100" err="1">
                <a:solidFill>
                  <a:schemeClr val="tx1"/>
                </a:solidFill>
              </a:rPr>
              <a:t>Convient</a:t>
            </a:r>
            <a:r>
              <a:rPr lang="en-US" sz="1100">
                <a:solidFill>
                  <a:schemeClr val="tx1"/>
                </a:solidFill>
              </a:rPr>
              <a:t> d’un RV avec le MCS</a:t>
            </a:r>
          </a:p>
        </p:txBody>
      </p:sp>
      <p:cxnSp>
        <p:nvCxnSpPr>
          <p:cNvPr id="18" name="Forme 17">
            <a:extLst>
              <a:ext uri="{FF2B5EF4-FFF2-40B4-BE49-F238E27FC236}">
                <a16:creationId xmlns:a16="http://schemas.microsoft.com/office/drawing/2014/main" xmlns="" id="{1206FF0B-CABE-42A1-B1C5-187199ECD4CE}"/>
              </a:ext>
            </a:extLst>
          </p:cNvPr>
          <p:cNvCxnSpPr>
            <a:stCxn id="14" idx="0"/>
            <a:endCxn id="16" idx="1"/>
          </p:cNvCxnSpPr>
          <p:nvPr/>
        </p:nvCxnSpPr>
        <p:spPr>
          <a:xfrm rot="5400000" flipH="1" flipV="1">
            <a:off x="788988" y="1571625"/>
            <a:ext cx="1481138" cy="6111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xmlns="" id="{1FFE241A-F981-4C38-BE83-2E76CF584579}"/>
              </a:ext>
            </a:extLst>
          </p:cNvPr>
          <p:cNvSpPr/>
          <p:nvPr/>
        </p:nvSpPr>
        <p:spPr>
          <a:xfrm>
            <a:off x="1379538" y="1925638"/>
            <a:ext cx="1871662" cy="5397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87274" tIns="43637" rIns="87274" bIns="43637" anchor="ctr"/>
          <a:lstStyle/>
          <a:p>
            <a:pPr algn="ctr" eaLnBrk="1" fontAlgn="auto" hangingPunct="1">
              <a:spcBef>
                <a:spcPts val="0"/>
              </a:spcBef>
              <a:spcAft>
                <a:spcPts val="0"/>
              </a:spcAft>
              <a:defRPr/>
            </a:pPr>
            <a:r>
              <a:rPr lang="en-US" sz="1100" err="1">
                <a:solidFill>
                  <a:schemeClr val="tx1"/>
                </a:solidFill>
              </a:rPr>
              <a:t>Echange</a:t>
            </a:r>
            <a:r>
              <a:rPr lang="en-US" sz="1100">
                <a:solidFill>
                  <a:schemeClr val="tx1"/>
                </a:solidFill>
              </a:rPr>
              <a:t> </a:t>
            </a:r>
            <a:r>
              <a:rPr lang="en-US" sz="1100" err="1">
                <a:solidFill>
                  <a:schemeClr val="tx1"/>
                </a:solidFill>
              </a:rPr>
              <a:t>interprofessionnel</a:t>
            </a:r>
            <a:r>
              <a:rPr lang="en-US" sz="1100">
                <a:solidFill>
                  <a:schemeClr val="tx1"/>
                </a:solidFill>
              </a:rPr>
              <a:t> sur base du document </a:t>
            </a:r>
            <a:r>
              <a:rPr lang="en-US" sz="1100" err="1">
                <a:solidFill>
                  <a:schemeClr val="tx1"/>
                </a:solidFill>
              </a:rPr>
              <a:t>completé</a:t>
            </a:r>
            <a:r>
              <a:rPr lang="en-US" sz="1100">
                <a:solidFill>
                  <a:schemeClr val="tx1"/>
                </a:solidFill>
              </a:rPr>
              <a:t> </a:t>
            </a:r>
          </a:p>
        </p:txBody>
      </p:sp>
      <p:cxnSp>
        <p:nvCxnSpPr>
          <p:cNvPr id="26" name="Connecteur droit avec flèche 25">
            <a:extLst>
              <a:ext uri="{FF2B5EF4-FFF2-40B4-BE49-F238E27FC236}">
                <a16:creationId xmlns:a16="http://schemas.microsoft.com/office/drawing/2014/main" xmlns="" id="{02115A50-550E-46E4-9B48-237BE298D2EC}"/>
              </a:ext>
            </a:extLst>
          </p:cNvPr>
          <p:cNvCxnSpPr>
            <a:stCxn id="16" idx="3"/>
            <a:endCxn id="17" idx="1"/>
          </p:cNvCxnSpPr>
          <p:nvPr/>
        </p:nvCxnSpPr>
        <p:spPr>
          <a:xfrm>
            <a:off x="2914650" y="1136650"/>
            <a:ext cx="3222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xmlns="" id="{479E725C-0A10-44DB-A91E-87EB265ED0B2}"/>
              </a:ext>
            </a:extLst>
          </p:cNvPr>
          <p:cNvSpPr/>
          <p:nvPr/>
        </p:nvSpPr>
        <p:spPr>
          <a:xfrm>
            <a:off x="1731963" y="3519488"/>
            <a:ext cx="1166812" cy="796925"/>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87274" tIns="43637" rIns="87274" bIns="43637" anchor="ctr"/>
          <a:lstStyle/>
          <a:p>
            <a:pPr algn="ctr" eaLnBrk="1" fontAlgn="auto" hangingPunct="1">
              <a:spcBef>
                <a:spcPts val="0"/>
              </a:spcBef>
              <a:spcAft>
                <a:spcPts val="0"/>
              </a:spcAft>
              <a:defRPr/>
            </a:pPr>
            <a:r>
              <a:rPr lang="en-US" sz="1100">
                <a:solidFill>
                  <a:srgbClr val="FF0000"/>
                </a:solidFill>
              </a:rPr>
              <a:t>Document </a:t>
            </a:r>
            <a:r>
              <a:rPr lang="en-US" sz="1100" err="1">
                <a:solidFill>
                  <a:srgbClr val="FF0000"/>
                </a:solidFill>
              </a:rPr>
              <a:t>validé</a:t>
            </a:r>
            <a:r>
              <a:rPr lang="en-US" sz="1100">
                <a:solidFill>
                  <a:srgbClr val="FF0000"/>
                </a:solidFill>
              </a:rPr>
              <a:t> par MCS et senior (signatures)</a:t>
            </a:r>
          </a:p>
        </p:txBody>
      </p:sp>
      <p:sp>
        <p:nvSpPr>
          <p:cNvPr id="62" name="Rectangle 61">
            <a:extLst>
              <a:ext uri="{FF2B5EF4-FFF2-40B4-BE49-F238E27FC236}">
                <a16:creationId xmlns:a16="http://schemas.microsoft.com/office/drawing/2014/main" xmlns="" id="{4172B70E-1B30-46DB-9516-E3541E9F12EB}"/>
              </a:ext>
            </a:extLst>
          </p:cNvPr>
          <p:cNvSpPr/>
          <p:nvPr/>
        </p:nvSpPr>
        <p:spPr>
          <a:xfrm>
            <a:off x="4572000" y="3105150"/>
            <a:ext cx="1439863" cy="5397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87274" tIns="43637" rIns="87274" bIns="43637" anchor="ctr"/>
          <a:lstStyle/>
          <a:p>
            <a:pPr algn="ctr" eaLnBrk="1" fontAlgn="auto" hangingPunct="1">
              <a:spcBef>
                <a:spcPts val="0"/>
              </a:spcBef>
              <a:spcAft>
                <a:spcPts val="0"/>
              </a:spcAft>
              <a:defRPr/>
            </a:pPr>
            <a:r>
              <a:rPr lang="en-US" sz="1100" err="1">
                <a:solidFill>
                  <a:schemeClr val="tx1"/>
                </a:solidFill>
              </a:rPr>
              <a:t>Envoyer</a:t>
            </a:r>
            <a:r>
              <a:rPr lang="en-US" sz="1100">
                <a:solidFill>
                  <a:schemeClr val="tx1"/>
                </a:solidFill>
              </a:rPr>
              <a:t> date de </a:t>
            </a:r>
            <a:r>
              <a:rPr lang="en-US" sz="1100" err="1">
                <a:solidFill>
                  <a:schemeClr val="tx1"/>
                </a:solidFill>
              </a:rPr>
              <a:t>l’entretien</a:t>
            </a:r>
            <a:r>
              <a:rPr lang="en-US" sz="1100">
                <a:solidFill>
                  <a:schemeClr val="tx1"/>
                </a:solidFill>
              </a:rPr>
              <a:t> au secretariat de la DM</a:t>
            </a:r>
          </a:p>
        </p:txBody>
      </p:sp>
      <p:sp>
        <p:nvSpPr>
          <p:cNvPr id="128" name="Flowchart: Decision 51">
            <a:extLst>
              <a:ext uri="{FF2B5EF4-FFF2-40B4-BE49-F238E27FC236}">
                <a16:creationId xmlns:a16="http://schemas.microsoft.com/office/drawing/2014/main" xmlns="" id="{E1EB867A-8A0E-4364-B54F-7E11D61FAF43}"/>
              </a:ext>
            </a:extLst>
          </p:cNvPr>
          <p:cNvSpPr/>
          <p:nvPr/>
        </p:nvSpPr>
        <p:spPr>
          <a:xfrm>
            <a:off x="3348038" y="3649663"/>
            <a:ext cx="269875" cy="279400"/>
          </a:xfrm>
          <a:prstGeom prst="flowChartDecision">
            <a:avLst/>
          </a:pr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87274" tIns="43637" rIns="87274" bIns="43637" anchor="ctr"/>
          <a:lstStyle/>
          <a:p>
            <a:pPr algn="ctr" eaLnBrk="1" fontAlgn="auto" hangingPunct="1">
              <a:spcBef>
                <a:spcPts val="0"/>
              </a:spcBef>
              <a:spcAft>
                <a:spcPts val="0"/>
              </a:spcAft>
              <a:defRPr/>
            </a:pPr>
            <a:r>
              <a:rPr lang="en-US" sz="1600"/>
              <a:t>X</a:t>
            </a:r>
          </a:p>
        </p:txBody>
      </p:sp>
      <p:cxnSp>
        <p:nvCxnSpPr>
          <p:cNvPr id="130" name="Connecteur droit avec flèche 129">
            <a:extLst>
              <a:ext uri="{FF2B5EF4-FFF2-40B4-BE49-F238E27FC236}">
                <a16:creationId xmlns:a16="http://schemas.microsoft.com/office/drawing/2014/main" xmlns="" id="{BB0A6C64-2AC9-42B9-98CB-6FD0467A6A20}"/>
              </a:ext>
            </a:extLst>
          </p:cNvPr>
          <p:cNvCxnSpPr>
            <a:cxnSpLocks/>
            <a:endCxn id="128" idx="1"/>
          </p:cNvCxnSpPr>
          <p:nvPr/>
        </p:nvCxnSpPr>
        <p:spPr>
          <a:xfrm>
            <a:off x="2914650" y="3789363"/>
            <a:ext cx="433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8" name="ZoneTexte 132">
            <a:extLst>
              <a:ext uri="{FF2B5EF4-FFF2-40B4-BE49-F238E27FC236}">
                <a16:creationId xmlns:a16="http://schemas.microsoft.com/office/drawing/2014/main" xmlns="" id="{68D02D77-407A-4129-BFC0-A4FD9BCA9E5D}"/>
              </a:ext>
            </a:extLst>
          </p:cNvPr>
          <p:cNvSpPr txBox="1">
            <a:spLocks noChangeArrowheads="1"/>
          </p:cNvSpPr>
          <p:nvPr/>
        </p:nvSpPr>
        <p:spPr bwMode="auto">
          <a:xfrm>
            <a:off x="4113213" y="3325813"/>
            <a:ext cx="3873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BE" altLang="fr-FR" sz="1000"/>
              <a:t>non</a:t>
            </a:r>
            <a:endParaRPr lang="de-DE" altLang="fr-FR" sz="1000"/>
          </a:p>
        </p:txBody>
      </p:sp>
      <p:sp>
        <p:nvSpPr>
          <p:cNvPr id="2069" name="ZoneTexte 133">
            <a:extLst>
              <a:ext uri="{FF2B5EF4-FFF2-40B4-BE49-F238E27FC236}">
                <a16:creationId xmlns:a16="http://schemas.microsoft.com/office/drawing/2014/main" xmlns="" id="{5FEC450D-A9C1-4C18-BE57-C8DFFFB0DF08}"/>
              </a:ext>
            </a:extLst>
          </p:cNvPr>
          <p:cNvSpPr txBox="1">
            <a:spLocks noChangeArrowheads="1"/>
          </p:cNvSpPr>
          <p:nvPr/>
        </p:nvSpPr>
        <p:spPr bwMode="auto">
          <a:xfrm>
            <a:off x="2935288" y="2946400"/>
            <a:ext cx="1152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BE" altLang="fr-FR" sz="900"/>
              <a:t>L’échange a-t-il démontré un écart par rapport à la norme attendue ?</a:t>
            </a:r>
            <a:endParaRPr lang="de-DE" altLang="fr-FR" sz="900"/>
          </a:p>
        </p:txBody>
      </p:sp>
      <p:cxnSp>
        <p:nvCxnSpPr>
          <p:cNvPr id="136" name="Connecteur en angle 135">
            <a:extLst>
              <a:ext uri="{FF2B5EF4-FFF2-40B4-BE49-F238E27FC236}">
                <a16:creationId xmlns:a16="http://schemas.microsoft.com/office/drawing/2014/main" xmlns="" id="{39700B98-8EB7-4C20-97A8-03A087B301AF}"/>
              </a:ext>
            </a:extLst>
          </p:cNvPr>
          <p:cNvCxnSpPr>
            <a:stCxn id="128" idx="3"/>
            <a:endCxn id="62" idx="1"/>
          </p:cNvCxnSpPr>
          <p:nvPr/>
        </p:nvCxnSpPr>
        <p:spPr>
          <a:xfrm flipV="1">
            <a:off x="3617913" y="3375025"/>
            <a:ext cx="954087" cy="41433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071" name="ZoneTexte 136">
            <a:extLst>
              <a:ext uri="{FF2B5EF4-FFF2-40B4-BE49-F238E27FC236}">
                <a16:creationId xmlns:a16="http://schemas.microsoft.com/office/drawing/2014/main" xmlns="" id="{ED145D94-C382-425F-8C26-DFB0684C1FE8}"/>
              </a:ext>
            </a:extLst>
          </p:cNvPr>
          <p:cNvSpPr txBox="1">
            <a:spLocks noChangeArrowheads="1"/>
          </p:cNvSpPr>
          <p:nvPr/>
        </p:nvSpPr>
        <p:spPr bwMode="auto">
          <a:xfrm>
            <a:off x="4151313" y="4046538"/>
            <a:ext cx="3492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BE" altLang="fr-FR" sz="1000"/>
              <a:t>oui</a:t>
            </a:r>
            <a:endParaRPr lang="de-DE" altLang="fr-FR" sz="1000"/>
          </a:p>
        </p:txBody>
      </p:sp>
      <p:sp>
        <p:nvSpPr>
          <p:cNvPr id="140" name="Rectangle 139">
            <a:extLst>
              <a:ext uri="{FF2B5EF4-FFF2-40B4-BE49-F238E27FC236}">
                <a16:creationId xmlns:a16="http://schemas.microsoft.com/office/drawing/2014/main" xmlns="" id="{3F8D3C87-C6BD-4C51-92C4-4B34F675C4BC}"/>
              </a:ext>
            </a:extLst>
          </p:cNvPr>
          <p:cNvSpPr/>
          <p:nvPr/>
        </p:nvSpPr>
        <p:spPr>
          <a:xfrm>
            <a:off x="5868988" y="4833938"/>
            <a:ext cx="1295400" cy="5397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87274" tIns="43637" rIns="87274" bIns="43637" anchor="ctr"/>
          <a:lstStyle/>
          <a:p>
            <a:pPr algn="ctr" eaLnBrk="1" fontAlgn="auto" hangingPunct="1">
              <a:spcBef>
                <a:spcPts val="0"/>
              </a:spcBef>
              <a:spcAft>
                <a:spcPts val="0"/>
              </a:spcAft>
              <a:defRPr/>
            </a:pPr>
            <a:r>
              <a:rPr lang="en-US" sz="1100">
                <a:solidFill>
                  <a:schemeClr val="tx1"/>
                </a:solidFill>
              </a:rPr>
              <a:t>PV du RV </a:t>
            </a:r>
          </a:p>
        </p:txBody>
      </p:sp>
      <p:sp>
        <p:nvSpPr>
          <p:cNvPr id="143" name="Rectangle 142">
            <a:extLst>
              <a:ext uri="{FF2B5EF4-FFF2-40B4-BE49-F238E27FC236}">
                <a16:creationId xmlns:a16="http://schemas.microsoft.com/office/drawing/2014/main" xmlns="" id="{66EEE49B-B325-4245-AA76-120DD68BC947}"/>
              </a:ext>
            </a:extLst>
          </p:cNvPr>
          <p:cNvSpPr/>
          <p:nvPr/>
        </p:nvSpPr>
        <p:spPr>
          <a:xfrm>
            <a:off x="4573588" y="3968750"/>
            <a:ext cx="1439862" cy="5397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87274" tIns="43637" rIns="87274" bIns="43637" anchor="ctr"/>
          <a:lstStyle/>
          <a:p>
            <a:pPr algn="ctr" eaLnBrk="1" fontAlgn="auto" hangingPunct="1">
              <a:spcBef>
                <a:spcPts val="0"/>
              </a:spcBef>
              <a:spcAft>
                <a:spcPts val="0"/>
              </a:spcAft>
              <a:defRPr/>
            </a:pPr>
            <a:endParaRPr lang="en-US" sz="1100">
              <a:solidFill>
                <a:schemeClr val="tx1"/>
              </a:solidFill>
            </a:endParaRPr>
          </a:p>
          <a:p>
            <a:pPr algn="ctr" eaLnBrk="1" fontAlgn="auto" hangingPunct="1">
              <a:spcBef>
                <a:spcPts val="0"/>
              </a:spcBef>
              <a:spcAft>
                <a:spcPts val="0"/>
              </a:spcAft>
              <a:defRPr/>
            </a:pPr>
            <a:r>
              <a:rPr lang="en-US" sz="1100" err="1">
                <a:solidFill>
                  <a:schemeClr val="tx1"/>
                </a:solidFill>
              </a:rPr>
              <a:t>Préparer</a:t>
            </a:r>
            <a:r>
              <a:rPr lang="en-US" sz="1100">
                <a:solidFill>
                  <a:schemeClr val="tx1"/>
                </a:solidFill>
              </a:rPr>
              <a:t> </a:t>
            </a:r>
            <a:r>
              <a:rPr lang="en-US" sz="1100" err="1">
                <a:solidFill>
                  <a:schemeClr val="tx1"/>
                </a:solidFill>
              </a:rPr>
              <a:t>une</a:t>
            </a:r>
            <a:r>
              <a:rPr lang="en-US" sz="1100">
                <a:solidFill>
                  <a:schemeClr val="tx1"/>
                </a:solidFill>
              </a:rPr>
              <a:t> note </a:t>
            </a:r>
            <a:r>
              <a:rPr lang="en-US" sz="1100" err="1">
                <a:solidFill>
                  <a:schemeClr val="tx1"/>
                </a:solidFill>
              </a:rPr>
              <a:t>adressée</a:t>
            </a:r>
            <a:r>
              <a:rPr lang="en-US" sz="1100">
                <a:solidFill>
                  <a:schemeClr val="tx1"/>
                </a:solidFill>
              </a:rPr>
              <a:t> au Directeur Médical </a:t>
            </a:r>
          </a:p>
          <a:p>
            <a:pPr algn="ctr" eaLnBrk="1" fontAlgn="auto" hangingPunct="1">
              <a:spcBef>
                <a:spcPts val="0"/>
              </a:spcBef>
              <a:spcAft>
                <a:spcPts val="0"/>
              </a:spcAft>
              <a:defRPr/>
            </a:pPr>
            <a:endParaRPr lang="en-US" sz="1100">
              <a:solidFill>
                <a:schemeClr val="tx1"/>
              </a:solidFill>
            </a:endParaRPr>
          </a:p>
        </p:txBody>
      </p:sp>
      <p:cxnSp>
        <p:nvCxnSpPr>
          <p:cNvPr id="145" name="Forme 144">
            <a:extLst>
              <a:ext uri="{FF2B5EF4-FFF2-40B4-BE49-F238E27FC236}">
                <a16:creationId xmlns:a16="http://schemas.microsoft.com/office/drawing/2014/main" xmlns="" id="{3E9A5F68-AD35-45D6-BE0A-C0C3DF92BE63}"/>
              </a:ext>
            </a:extLst>
          </p:cNvPr>
          <p:cNvCxnSpPr>
            <a:stCxn id="128" idx="3"/>
            <a:endCxn id="143" idx="1"/>
          </p:cNvCxnSpPr>
          <p:nvPr/>
        </p:nvCxnSpPr>
        <p:spPr>
          <a:xfrm>
            <a:off x="3617913" y="3789363"/>
            <a:ext cx="955675" cy="44926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1" name="Connecteur droit avec flèche 150">
            <a:extLst>
              <a:ext uri="{FF2B5EF4-FFF2-40B4-BE49-F238E27FC236}">
                <a16:creationId xmlns:a16="http://schemas.microsoft.com/office/drawing/2014/main" xmlns="" id="{3AEA7F12-F859-4AE5-B9D7-56B6BCC440E5}"/>
              </a:ext>
            </a:extLst>
          </p:cNvPr>
          <p:cNvCxnSpPr>
            <a:cxnSpLocks/>
            <a:stCxn id="23" idx="2"/>
            <a:endCxn id="61" idx="0"/>
          </p:cNvCxnSpPr>
          <p:nvPr/>
        </p:nvCxnSpPr>
        <p:spPr>
          <a:xfrm>
            <a:off x="2314575" y="2465388"/>
            <a:ext cx="0" cy="1054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xmlns="" id="{BC280F9F-3D66-4368-9CF6-0AAC96992830}"/>
              </a:ext>
            </a:extLst>
          </p:cNvPr>
          <p:cNvSpPr/>
          <p:nvPr/>
        </p:nvSpPr>
        <p:spPr>
          <a:xfrm>
            <a:off x="5868988" y="5589588"/>
            <a:ext cx="1295400" cy="5397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87274" tIns="43637" rIns="87274" bIns="43637" anchor="ctr"/>
          <a:lstStyle/>
          <a:p>
            <a:pPr algn="ctr" eaLnBrk="1" fontAlgn="auto" hangingPunct="1">
              <a:spcBef>
                <a:spcPts val="0"/>
              </a:spcBef>
              <a:spcAft>
                <a:spcPts val="0"/>
              </a:spcAft>
              <a:defRPr/>
            </a:pPr>
            <a:r>
              <a:rPr lang="en-US" sz="1100">
                <a:solidFill>
                  <a:schemeClr val="tx1"/>
                </a:solidFill>
              </a:rPr>
              <a:t>RV MCS-senior et Directeur </a:t>
            </a:r>
            <a:r>
              <a:rPr lang="en-US" sz="1100" err="1">
                <a:solidFill>
                  <a:schemeClr val="tx1"/>
                </a:solidFill>
              </a:rPr>
              <a:t>Médical</a:t>
            </a:r>
            <a:r>
              <a:rPr lang="en-US" sz="1100">
                <a:solidFill>
                  <a:schemeClr val="tx1"/>
                </a:solidFill>
              </a:rPr>
              <a:t> </a:t>
            </a:r>
          </a:p>
        </p:txBody>
      </p:sp>
      <p:cxnSp>
        <p:nvCxnSpPr>
          <p:cNvPr id="162" name="Connecteur en angle 161">
            <a:extLst>
              <a:ext uri="{FF2B5EF4-FFF2-40B4-BE49-F238E27FC236}">
                <a16:creationId xmlns:a16="http://schemas.microsoft.com/office/drawing/2014/main" xmlns="" id="{FBE3A314-4E18-449F-B111-3E9371D9CA5A}"/>
              </a:ext>
            </a:extLst>
          </p:cNvPr>
          <p:cNvCxnSpPr>
            <a:stCxn id="143" idx="2"/>
            <a:endCxn id="157" idx="1"/>
          </p:cNvCxnSpPr>
          <p:nvPr/>
        </p:nvCxnSpPr>
        <p:spPr>
          <a:xfrm rot="16200000" flipH="1">
            <a:off x="4906169" y="4896644"/>
            <a:ext cx="1350963" cy="5746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xmlns="" id="{9674B60A-6EC5-4859-BEA3-94FA1F639E6B}"/>
              </a:ext>
            </a:extLst>
          </p:cNvPr>
          <p:cNvSpPr/>
          <p:nvPr/>
        </p:nvSpPr>
        <p:spPr>
          <a:xfrm>
            <a:off x="7561263" y="4867275"/>
            <a:ext cx="1263650" cy="1298575"/>
          </a:xfrm>
          <a:prstGeom prst="ellipse">
            <a:avLst/>
          </a:prstGeom>
          <a:solidFill>
            <a:schemeClr val="bg2">
              <a:lumMod val="7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7274" tIns="48637" rIns="97274" bIns="48637" anchor="ctr"/>
          <a:lstStyle/>
          <a:p>
            <a:pPr algn="ctr" eaLnBrk="1" hangingPunct="1">
              <a:defRPr/>
            </a:pPr>
            <a:r>
              <a:rPr lang="en-US" sz="1100" err="1">
                <a:solidFill>
                  <a:schemeClr val="tx1"/>
                </a:solidFill>
              </a:rPr>
              <a:t>Archivage</a:t>
            </a:r>
            <a:r>
              <a:rPr lang="en-US" sz="1100">
                <a:solidFill>
                  <a:schemeClr val="tx1"/>
                </a:solidFill>
              </a:rPr>
              <a:t> </a:t>
            </a:r>
            <a:r>
              <a:rPr lang="en-US" sz="1100" err="1">
                <a:solidFill>
                  <a:schemeClr val="tx1"/>
                </a:solidFill>
              </a:rPr>
              <a:t>dans</a:t>
            </a:r>
            <a:r>
              <a:rPr lang="en-US" sz="1100">
                <a:solidFill>
                  <a:schemeClr val="tx1"/>
                </a:solidFill>
              </a:rPr>
              <a:t> le dossier personnel du senior </a:t>
            </a:r>
          </a:p>
        </p:txBody>
      </p:sp>
      <p:cxnSp>
        <p:nvCxnSpPr>
          <p:cNvPr id="64" name="Connecteur en angle 141">
            <a:extLst>
              <a:ext uri="{FF2B5EF4-FFF2-40B4-BE49-F238E27FC236}">
                <a16:creationId xmlns:a16="http://schemas.microsoft.com/office/drawing/2014/main" xmlns="" id="{8B40C3DA-A629-4521-B05F-64918F507D00}"/>
              </a:ext>
            </a:extLst>
          </p:cNvPr>
          <p:cNvCxnSpPr>
            <a:cxnSpLocks/>
            <a:stCxn id="140" idx="3"/>
            <a:endCxn id="60" idx="2"/>
          </p:cNvCxnSpPr>
          <p:nvPr/>
        </p:nvCxnSpPr>
        <p:spPr>
          <a:xfrm>
            <a:off x="7164388" y="5103813"/>
            <a:ext cx="396875" cy="41275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Connecteur en angle 141">
            <a:extLst>
              <a:ext uri="{FF2B5EF4-FFF2-40B4-BE49-F238E27FC236}">
                <a16:creationId xmlns:a16="http://schemas.microsoft.com/office/drawing/2014/main" xmlns="" id="{490FC508-A175-4BA9-A948-00074BB1430B}"/>
              </a:ext>
            </a:extLst>
          </p:cNvPr>
          <p:cNvCxnSpPr>
            <a:cxnSpLocks/>
            <a:stCxn id="157" idx="3"/>
            <a:endCxn id="60" idx="2"/>
          </p:cNvCxnSpPr>
          <p:nvPr/>
        </p:nvCxnSpPr>
        <p:spPr>
          <a:xfrm flipV="1">
            <a:off x="7164388" y="5516563"/>
            <a:ext cx="396875" cy="3429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 en angle 21">
            <a:extLst>
              <a:ext uri="{FF2B5EF4-FFF2-40B4-BE49-F238E27FC236}">
                <a16:creationId xmlns:a16="http://schemas.microsoft.com/office/drawing/2014/main" xmlns="" id="{AE83736A-FAFC-462A-A54D-85645499839D}"/>
              </a:ext>
            </a:extLst>
          </p:cNvPr>
          <p:cNvCxnSpPr>
            <a:stCxn id="17" idx="2"/>
            <a:endCxn id="23" idx="3"/>
          </p:cNvCxnSpPr>
          <p:nvPr/>
        </p:nvCxnSpPr>
        <p:spPr>
          <a:xfrm rot="5400000">
            <a:off x="3299619" y="1375569"/>
            <a:ext cx="771525" cy="8683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xmlns="" id="{6EA56993-CBA3-45B7-8170-2332116D0DC4}"/>
              </a:ext>
            </a:extLst>
          </p:cNvPr>
          <p:cNvSpPr txBox="1"/>
          <p:nvPr/>
        </p:nvSpPr>
        <p:spPr>
          <a:xfrm>
            <a:off x="6496050" y="3097213"/>
            <a:ext cx="1316038" cy="430212"/>
          </a:xfrm>
          <a:prstGeom prst="rect">
            <a:avLst/>
          </a:prstGeom>
          <a:noFill/>
          <a:ln w="3175">
            <a:solidFill>
              <a:schemeClr val="tx1"/>
            </a:solidFill>
          </a:ln>
        </p:spPr>
        <p:txBody>
          <a:bodyPr>
            <a:spAutoFit/>
          </a:bodyPr>
          <a:lstStyle/>
          <a:p>
            <a:pPr eaLnBrk="1" hangingPunct="1">
              <a:defRPr/>
            </a:pPr>
            <a:r>
              <a:rPr lang="fr-BE" sz="1100">
                <a:latin typeface="+mn-lt"/>
              </a:rPr>
              <a:t>Archiver dans le bureau du MCS </a:t>
            </a:r>
          </a:p>
        </p:txBody>
      </p:sp>
      <p:cxnSp>
        <p:nvCxnSpPr>
          <p:cNvPr id="46" name="Connecteur droit avec flèche 45">
            <a:extLst>
              <a:ext uri="{FF2B5EF4-FFF2-40B4-BE49-F238E27FC236}">
                <a16:creationId xmlns:a16="http://schemas.microsoft.com/office/drawing/2014/main" xmlns="" id="{CE564A66-6B81-4EDE-B0FD-89AB06E8498A}"/>
              </a:ext>
            </a:extLst>
          </p:cNvPr>
          <p:cNvCxnSpPr>
            <a:stCxn id="62" idx="3"/>
          </p:cNvCxnSpPr>
          <p:nvPr/>
        </p:nvCxnSpPr>
        <p:spPr>
          <a:xfrm>
            <a:off x="6011863" y="3375025"/>
            <a:ext cx="4841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84" name="ZoneTexte 1">
            <a:extLst>
              <a:ext uri="{FF2B5EF4-FFF2-40B4-BE49-F238E27FC236}">
                <a16:creationId xmlns:a16="http://schemas.microsoft.com/office/drawing/2014/main" xmlns="" id="{D928C627-0C50-4D7F-9060-923768CD612D}"/>
              </a:ext>
            </a:extLst>
          </p:cNvPr>
          <p:cNvSpPr txBox="1">
            <a:spLocks noChangeArrowheads="1"/>
          </p:cNvSpPr>
          <p:nvPr/>
        </p:nvSpPr>
        <p:spPr bwMode="auto">
          <a:xfrm>
            <a:off x="623888" y="6597650"/>
            <a:ext cx="5872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BE" altLang="fr-FR" sz="800">
                <a:latin typeface="Arial" panose="020B0604020202020204" pitchFamily="34" charset="0"/>
              </a:rPr>
              <a:t>Validation GT SQE novembre 2018 et CM décembre 2018</a:t>
            </a:r>
          </a:p>
        </p:txBody>
      </p:sp>
      <p:sp>
        <p:nvSpPr>
          <p:cNvPr id="2" name="Ellipse 1">
            <a:extLst>
              <a:ext uri="{FF2B5EF4-FFF2-40B4-BE49-F238E27FC236}">
                <a16:creationId xmlns:a16="http://schemas.microsoft.com/office/drawing/2014/main" xmlns="" id="{3E56BC6F-341C-47D4-B5CF-77495C7ABC90}"/>
              </a:ext>
            </a:extLst>
          </p:cNvPr>
          <p:cNvSpPr/>
          <p:nvPr/>
        </p:nvSpPr>
        <p:spPr>
          <a:xfrm>
            <a:off x="7616825" y="1925638"/>
            <a:ext cx="1152525" cy="1171575"/>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sz="900"/>
              <a:t>Révision tableau habilitations </a:t>
            </a:r>
          </a:p>
        </p:txBody>
      </p:sp>
      <p:cxnSp>
        <p:nvCxnSpPr>
          <p:cNvPr id="7" name="Connecteur droit avec flèche 6">
            <a:extLst>
              <a:ext uri="{FF2B5EF4-FFF2-40B4-BE49-F238E27FC236}">
                <a16:creationId xmlns:a16="http://schemas.microsoft.com/office/drawing/2014/main" xmlns="" id="{5C5F1038-7C3B-4B70-9392-BC04D4F5339C}"/>
              </a:ext>
            </a:extLst>
          </p:cNvPr>
          <p:cNvCxnSpPr>
            <a:stCxn id="60" idx="0"/>
            <a:endCxn id="2" idx="4"/>
          </p:cNvCxnSpPr>
          <p:nvPr/>
        </p:nvCxnSpPr>
        <p:spPr>
          <a:xfrm flipV="1">
            <a:off x="8193088" y="3097213"/>
            <a:ext cx="0" cy="177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 en angle 18">
            <a:extLst>
              <a:ext uri="{FF2B5EF4-FFF2-40B4-BE49-F238E27FC236}">
                <a16:creationId xmlns:a16="http://schemas.microsoft.com/office/drawing/2014/main" xmlns="" id="{B7D5087A-F243-4720-A1C0-B9C6F83ECD2A}"/>
              </a:ext>
            </a:extLst>
          </p:cNvPr>
          <p:cNvCxnSpPr>
            <a:stCxn id="44" idx="0"/>
            <a:endCxn id="2" idx="2"/>
          </p:cNvCxnSpPr>
          <p:nvPr/>
        </p:nvCxnSpPr>
        <p:spPr>
          <a:xfrm rot="5400000" flipH="1" flipV="1">
            <a:off x="7092950" y="2573338"/>
            <a:ext cx="585788" cy="46196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 en angle 23">
            <a:extLst>
              <a:ext uri="{FF2B5EF4-FFF2-40B4-BE49-F238E27FC236}">
                <a16:creationId xmlns:a16="http://schemas.microsoft.com/office/drawing/2014/main" xmlns="" id="{8720C603-77D8-4FB7-B276-545880BC1DA7}"/>
              </a:ext>
            </a:extLst>
          </p:cNvPr>
          <p:cNvCxnSpPr>
            <a:stCxn id="17" idx="3"/>
            <a:endCxn id="2" idx="0"/>
          </p:cNvCxnSpPr>
          <p:nvPr/>
        </p:nvCxnSpPr>
        <p:spPr>
          <a:xfrm>
            <a:off x="5000625" y="1136650"/>
            <a:ext cx="3192463" cy="7889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74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49905AAA-61A2-4F14-A598-924D9076432A}"/>
              </a:ext>
            </a:extLst>
          </p:cNvPr>
          <p:cNvPicPr>
            <a:picLocks noChangeAspect="1"/>
          </p:cNvPicPr>
          <p:nvPr/>
        </p:nvPicPr>
        <p:blipFill>
          <a:blip r:embed="rId2"/>
          <a:stretch>
            <a:fillRect/>
          </a:stretch>
        </p:blipFill>
        <p:spPr>
          <a:xfrm>
            <a:off x="2234839" y="0"/>
            <a:ext cx="4674321" cy="6858000"/>
          </a:xfrm>
          <a:prstGeom prst="rect">
            <a:avLst/>
          </a:prstGeom>
        </p:spPr>
      </p:pic>
    </p:spTree>
    <p:extLst>
      <p:ext uri="{BB962C8B-B14F-4D97-AF65-F5344CB8AC3E}">
        <p14:creationId xmlns:p14="http://schemas.microsoft.com/office/powerpoint/2010/main" val="254087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852E172A-3FC0-4E4E-BFC2-F67C2146CF2F}"/>
              </a:ext>
            </a:extLst>
          </p:cNvPr>
          <p:cNvPicPr>
            <a:picLocks noChangeAspect="1"/>
          </p:cNvPicPr>
          <p:nvPr/>
        </p:nvPicPr>
        <p:blipFill>
          <a:blip r:embed="rId2"/>
          <a:stretch>
            <a:fillRect/>
          </a:stretch>
        </p:blipFill>
        <p:spPr>
          <a:xfrm>
            <a:off x="2227609" y="0"/>
            <a:ext cx="4688781" cy="6858000"/>
          </a:xfrm>
          <a:prstGeom prst="rect">
            <a:avLst/>
          </a:prstGeom>
        </p:spPr>
      </p:pic>
    </p:spTree>
    <p:extLst>
      <p:ext uri="{BB962C8B-B14F-4D97-AF65-F5344CB8AC3E}">
        <p14:creationId xmlns:p14="http://schemas.microsoft.com/office/powerpoint/2010/main" val="1453978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565120C-0765-4AF5-8511-CCF8AB902298}"/>
              </a:ext>
            </a:extLst>
          </p:cNvPr>
          <p:cNvSpPr/>
          <p:nvPr/>
        </p:nvSpPr>
        <p:spPr>
          <a:xfrm>
            <a:off x="372350" y="1052736"/>
            <a:ext cx="261777" cy="1974627"/>
          </a:xfrm>
          <a:prstGeom prst="rect">
            <a:avLst/>
          </a:prstGeom>
          <a:solidFill>
            <a:srgbClr val="3C8A2E"/>
          </a:solidFill>
          <a:ln w="317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lIns="82038" tIns="41019" rIns="82038" bIns="41019" anchor="ctr"/>
          <a:lstStyle/>
          <a:p>
            <a:pPr algn="ctr" eaLnBrk="1" fontAlgn="auto" hangingPunct="1">
              <a:spcBef>
                <a:spcPts val="0"/>
              </a:spcBef>
              <a:spcAft>
                <a:spcPts val="0"/>
              </a:spcAft>
              <a:defRPr/>
            </a:pPr>
            <a:endParaRPr lang="fr-BE" sz="1100">
              <a:solidFill>
                <a:schemeClr val="bg1"/>
              </a:solidFill>
              <a:latin typeface="Arial" pitchFamily="34" charset="0"/>
              <a:cs typeface="Arial" pitchFamily="34" charset="0"/>
            </a:endParaRPr>
          </a:p>
          <a:p>
            <a:pPr algn="ctr" eaLnBrk="1" fontAlgn="auto" hangingPunct="1">
              <a:spcBef>
                <a:spcPts val="0"/>
              </a:spcBef>
              <a:spcAft>
                <a:spcPts val="0"/>
              </a:spcAft>
              <a:defRPr/>
            </a:pPr>
            <a:endParaRPr lang="fr-BE" sz="1100">
              <a:solidFill>
                <a:schemeClr val="bg1"/>
              </a:solidFill>
              <a:latin typeface="Arial" pitchFamily="34" charset="0"/>
              <a:cs typeface="Arial" pitchFamily="34" charset="0"/>
            </a:endParaRPr>
          </a:p>
          <a:p>
            <a:pPr algn="ctr" eaLnBrk="1" fontAlgn="auto" hangingPunct="1">
              <a:spcBef>
                <a:spcPts val="0"/>
              </a:spcBef>
              <a:spcAft>
                <a:spcPts val="0"/>
              </a:spcAft>
              <a:defRPr/>
            </a:pPr>
            <a:r>
              <a:rPr lang="fr-BE" sz="1100">
                <a:solidFill>
                  <a:schemeClr val="bg1"/>
                </a:solidFill>
                <a:latin typeface="Arial" pitchFamily="34" charset="0"/>
                <a:cs typeface="Arial" pitchFamily="34" charset="0"/>
              </a:rPr>
              <a:t>Médecin chef de service </a:t>
            </a:r>
          </a:p>
          <a:p>
            <a:pPr algn="ctr" eaLnBrk="1" fontAlgn="auto" hangingPunct="1">
              <a:spcBef>
                <a:spcPts val="0"/>
              </a:spcBef>
              <a:spcAft>
                <a:spcPts val="0"/>
              </a:spcAft>
              <a:defRPr/>
            </a:pPr>
            <a:endParaRPr lang="fr-BE" sz="1100">
              <a:solidFill>
                <a:schemeClr val="bg1"/>
              </a:solidFill>
              <a:latin typeface="Arial" pitchFamily="34" charset="0"/>
              <a:cs typeface="Arial" pitchFamily="34" charset="0"/>
            </a:endParaRPr>
          </a:p>
          <a:p>
            <a:pPr algn="ctr" eaLnBrk="1" fontAlgn="auto" hangingPunct="1">
              <a:spcBef>
                <a:spcPts val="0"/>
              </a:spcBef>
              <a:spcAft>
                <a:spcPts val="0"/>
              </a:spcAft>
              <a:defRPr/>
            </a:pPr>
            <a:endParaRPr lang="fr-BE" sz="110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xmlns="" id="{45BD1365-5A7E-4CA1-B738-1824B7E6DB73}"/>
              </a:ext>
            </a:extLst>
          </p:cNvPr>
          <p:cNvSpPr/>
          <p:nvPr/>
        </p:nvSpPr>
        <p:spPr>
          <a:xfrm>
            <a:off x="371724" y="3027362"/>
            <a:ext cx="261777" cy="1554163"/>
          </a:xfrm>
          <a:prstGeom prst="rect">
            <a:avLst/>
          </a:prstGeom>
          <a:solidFill>
            <a:srgbClr val="3C8A2E"/>
          </a:solidFill>
          <a:ln w="317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lIns="82038" tIns="41019" rIns="82038" bIns="41019" anchor="ctr"/>
          <a:lstStyle/>
          <a:p>
            <a:pPr algn="ctr" eaLnBrk="1" fontAlgn="auto" hangingPunct="1">
              <a:spcBef>
                <a:spcPts val="0"/>
              </a:spcBef>
              <a:spcAft>
                <a:spcPts val="0"/>
              </a:spcAft>
              <a:defRPr/>
            </a:pPr>
            <a:r>
              <a:rPr lang="fr-BE" sz="1100">
                <a:solidFill>
                  <a:schemeClr val="bg1"/>
                </a:solidFill>
                <a:latin typeface="Arial" pitchFamily="34" charset="0"/>
                <a:cs typeface="Arial" pitchFamily="34" charset="0"/>
              </a:rPr>
              <a:t>Directeur Médical </a:t>
            </a:r>
          </a:p>
        </p:txBody>
      </p:sp>
      <p:sp>
        <p:nvSpPr>
          <p:cNvPr id="8" name="Rectangle 2">
            <a:extLst>
              <a:ext uri="{FF2B5EF4-FFF2-40B4-BE49-F238E27FC236}">
                <a16:creationId xmlns:a16="http://schemas.microsoft.com/office/drawing/2014/main" xmlns="" id="{EA7202EB-207F-4AA6-BCE7-45678E59E48F}"/>
              </a:ext>
            </a:extLst>
          </p:cNvPr>
          <p:cNvSpPr txBox="1">
            <a:spLocks/>
          </p:cNvSpPr>
          <p:nvPr/>
        </p:nvSpPr>
        <p:spPr>
          <a:xfrm>
            <a:off x="382588" y="379413"/>
            <a:ext cx="8442325" cy="317500"/>
          </a:xfrm>
          <a:prstGeom prst="rect">
            <a:avLst/>
          </a:prstGeom>
        </p:spPr>
        <p:txBody>
          <a:bodyPr anchor="ctr">
            <a:normAutofit/>
          </a:bodyPr>
          <a:lstStyle/>
          <a:p>
            <a:pPr algn="ctr" defTabSz="317500" eaLnBrk="1" fontAlgn="auto" hangingPunct="1">
              <a:spcAft>
                <a:spcPts val="0"/>
              </a:spcAft>
              <a:defRPr/>
            </a:pPr>
            <a:r>
              <a:rPr lang="fr-BE" sz="1400" b="1">
                <a:latin typeface="+mj-lt"/>
                <a:ea typeface="+mj-ea"/>
                <a:cs typeface="+mj-cs"/>
              </a:rPr>
              <a:t>Processus « échange interprofessionnel Médecin Chef de service et Directeur Médical» SQE 10-11-12 </a:t>
            </a:r>
            <a:endParaRPr lang="fr-BE" sz="1400" b="1" i="1" u="sng">
              <a:latin typeface="+mj-lt"/>
              <a:ea typeface="+mj-ea"/>
              <a:cs typeface="+mj-cs"/>
            </a:endParaRPr>
          </a:p>
        </p:txBody>
      </p:sp>
      <p:cxnSp>
        <p:nvCxnSpPr>
          <p:cNvPr id="11" name="Straight Connector 87">
            <a:extLst>
              <a:ext uri="{FF2B5EF4-FFF2-40B4-BE49-F238E27FC236}">
                <a16:creationId xmlns:a16="http://schemas.microsoft.com/office/drawing/2014/main" xmlns="" id="{512E038F-E3DC-4B37-9FF1-496B741F36F1}"/>
              </a:ext>
            </a:extLst>
          </p:cNvPr>
          <p:cNvCxnSpPr/>
          <p:nvPr/>
        </p:nvCxnSpPr>
        <p:spPr>
          <a:xfrm>
            <a:off x="684213" y="4581525"/>
            <a:ext cx="8135937"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2" name="Straight Connector 103">
            <a:extLst>
              <a:ext uri="{FF2B5EF4-FFF2-40B4-BE49-F238E27FC236}">
                <a16:creationId xmlns:a16="http://schemas.microsoft.com/office/drawing/2014/main" xmlns="" id="{DFE7A810-99E9-4C9C-B1FF-BBE29CDEC02B}"/>
              </a:ext>
            </a:extLst>
          </p:cNvPr>
          <p:cNvCxnSpPr/>
          <p:nvPr/>
        </p:nvCxnSpPr>
        <p:spPr>
          <a:xfrm>
            <a:off x="644525" y="6415088"/>
            <a:ext cx="8180388" cy="0"/>
          </a:xfrm>
          <a:prstGeom prst="line">
            <a:avLst/>
          </a:prstGeom>
          <a:ln w="635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4" name="Rounded Rectangle 50">
            <a:extLst>
              <a:ext uri="{FF2B5EF4-FFF2-40B4-BE49-F238E27FC236}">
                <a16:creationId xmlns:a16="http://schemas.microsoft.com/office/drawing/2014/main" xmlns="" id="{BFC26748-9E86-4D9F-BBA9-817EDFE066C3}"/>
              </a:ext>
            </a:extLst>
          </p:cNvPr>
          <p:cNvSpPr/>
          <p:nvPr/>
        </p:nvSpPr>
        <p:spPr>
          <a:xfrm>
            <a:off x="746125" y="3392488"/>
            <a:ext cx="909638" cy="661987"/>
          </a:xfrm>
          <a:prstGeom prst="roundRect">
            <a:avLst/>
          </a:prstGeom>
          <a:solidFill>
            <a:srgbClr val="D5E3FF"/>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87274" tIns="43637" rIns="87274" bIns="43637" anchor="ctr"/>
          <a:lstStyle/>
          <a:p>
            <a:pPr algn="ctr" eaLnBrk="1" fontAlgn="auto" hangingPunct="1">
              <a:spcBef>
                <a:spcPts val="0"/>
              </a:spcBef>
              <a:spcAft>
                <a:spcPts val="0"/>
              </a:spcAft>
              <a:defRPr/>
            </a:pPr>
            <a:r>
              <a:rPr lang="en-US" sz="1100">
                <a:solidFill>
                  <a:schemeClr val="tx2"/>
                </a:solidFill>
              </a:rPr>
              <a:t>Envoi du document </a:t>
            </a:r>
            <a:r>
              <a:rPr lang="en-US" sz="1100" err="1">
                <a:solidFill>
                  <a:schemeClr val="tx2"/>
                </a:solidFill>
              </a:rPr>
              <a:t>vierge</a:t>
            </a:r>
            <a:r>
              <a:rPr lang="en-US" sz="1100">
                <a:solidFill>
                  <a:schemeClr val="tx2"/>
                </a:solidFill>
              </a:rPr>
              <a:t> 1x/an  </a:t>
            </a:r>
          </a:p>
        </p:txBody>
      </p:sp>
      <p:sp>
        <p:nvSpPr>
          <p:cNvPr id="16" name="Rectangle 15">
            <a:extLst>
              <a:ext uri="{FF2B5EF4-FFF2-40B4-BE49-F238E27FC236}">
                <a16:creationId xmlns:a16="http://schemas.microsoft.com/office/drawing/2014/main" xmlns="" id="{E2561F7C-0BDA-4F4B-8E95-DBCB88284248}"/>
              </a:ext>
            </a:extLst>
          </p:cNvPr>
          <p:cNvSpPr/>
          <p:nvPr/>
        </p:nvSpPr>
        <p:spPr>
          <a:xfrm>
            <a:off x="695325" y="1590675"/>
            <a:ext cx="1079500" cy="574675"/>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87274" tIns="43637" rIns="87274" bIns="43637" anchor="ctr"/>
          <a:lstStyle/>
          <a:p>
            <a:pPr algn="ctr" eaLnBrk="1" fontAlgn="auto" hangingPunct="1">
              <a:spcBef>
                <a:spcPts val="0"/>
              </a:spcBef>
              <a:spcAft>
                <a:spcPts val="0"/>
              </a:spcAft>
              <a:defRPr/>
            </a:pPr>
            <a:r>
              <a:rPr lang="en-US" sz="1100" err="1">
                <a:solidFill>
                  <a:schemeClr val="tx1"/>
                </a:solidFill>
              </a:rPr>
              <a:t>Complète</a:t>
            </a:r>
            <a:r>
              <a:rPr lang="en-US" sz="1100">
                <a:solidFill>
                  <a:schemeClr val="tx1"/>
                </a:solidFill>
              </a:rPr>
              <a:t> le document </a:t>
            </a:r>
          </a:p>
        </p:txBody>
      </p:sp>
      <p:sp>
        <p:nvSpPr>
          <p:cNvPr id="17" name="Rectangle 16">
            <a:extLst>
              <a:ext uri="{FF2B5EF4-FFF2-40B4-BE49-F238E27FC236}">
                <a16:creationId xmlns:a16="http://schemas.microsoft.com/office/drawing/2014/main" xmlns="" id="{210C1980-DD9F-44B1-8244-A0F771AE55D8}"/>
              </a:ext>
            </a:extLst>
          </p:cNvPr>
          <p:cNvSpPr/>
          <p:nvPr/>
        </p:nvSpPr>
        <p:spPr>
          <a:xfrm>
            <a:off x="1962150" y="1614488"/>
            <a:ext cx="1762125" cy="5270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87274" tIns="43637" rIns="87274" bIns="43637" anchor="ctr"/>
          <a:lstStyle/>
          <a:p>
            <a:pPr algn="ctr" eaLnBrk="1" fontAlgn="auto" hangingPunct="1">
              <a:spcBef>
                <a:spcPts val="0"/>
              </a:spcBef>
              <a:spcAft>
                <a:spcPts val="0"/>
              </a:spcAft>
              <a:defRPr/>
            </a:pPr>
            <a:r>
              <a:rPr lang="en-US" sz="1100" err="1">
                <a:solidFill>
                  <a:schemeClr val="tx1"/>
                </a:solidFill>
              </a:rPr>
              <a:t>Convient</a:t>
            </a:r>
            <a:r>
              <a:rPr lang="en-US" sz="1100">
                <a:solidFill>
                  <a:schemeClr val="tx1"/>
                </a:solidFill>
              </a:rPr>
              <a:t> d’un RV avec le DM</a:t>
            </a:r>
          </a:p>
        </p:txBody>
      </p:sp>
      <p:sp>
        <p:nvSpPr>
          <p:cNvPr id="23" name="Rectangle 22">
            <a:extLst>
              <a:ext uri="{FF2B5EF4-FFF2-40B4-BE49-F238E27FC236}">
                <a16:creationId xmlns:a16="http://schemas.microsoft.com/office/drawing/2014/main" xmlns="" id="{1FFE241A-F981-4C38-BE83-2E76CF584579}"/>
              </a:ext>
            </a:extLst>
          </p:cNvPr>
          <p:cNvSpPr/>
          <p:nvPr/>
        </p:nvSpPr>
        <p:spPr>
          <a:xfrm>
            <a:off x="1933575" y="3362325"/>
            <a:ext cx="1871663" cy="5397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87274" tIns="43637" rIns="87274" bIns="43637" anchor="ctr"/>
          <a:lstStyle/>
          <a:p>
            <a:pPr algn="ctr" eaLnBrk="1" fontAlgn="auto" hangingPunct="1">
              <a:spcBef>
                <a:spcPts val="0"/>
              </a:spcBef>
              <a:spcAft>
                <a:spcPts val="0"/>
              </a:spcAft>
              <a:defRPr/>
            </a:pPr>
            <a:r>
              <a:rPr lang="en-US" sz="1100" err="1">
                <a:solidFill>
                  <a:schemeClr val="tx1"/>
                </a:solidFill>
              </a:rPr>
              <a:t>Echange</a:t>
            </a:r>
            <a:r>
              <a:rPr lang="en-US" sz="1100">
                <a:solidFill>
                  <a:schemeClr val="tx1"/>
                </a:solidFill>
              </a:rPr>
              <a:t> </a:t>
            </a:r>
            <a:r>
              <a:rPr lang="en-US" sz="1100" err="1">
                <a:solidFill>
                  <a:schemeClr val="tx1"/>
                </a:solidFill>
              </a:rPr>
              <a:t>interprofessionnel</a:t>
            </a:r>
            <a:r>
              <a:rPr lang="en-US" sz="1100">
                <a:solidFill>
                  <a:schemeClr val="tx1"/>
                </a:solidFill>
              </a:rPr>
              <a:t> sur base du document </a:t>
            </a:r>
            <a:r>
              <a:rPr lang="en-US" sz="1100" err="1">
                <a:solidFill>
                  <a:schemeClr val="tx1"/>
                </a:solidFill>
              </a:rPr>
              <a:t>complété</a:t>
            </a:r>
            <a:r>
              <a:rPr lang="en-US" sz="1100">
                <a:solidFill>
                  <a:schemeClr val="tx1"/>
                </a:solidFill>
              </a:rPr>
              <a:t> </a:t>
            </a:r>
          </a:p>
        </p:txBody>
      </p:sp>
      <p:cxnSp>
        <p:nvCxnSpPr>
          <p:cNvPr id="26" name="Connecteur droit avec flèche 25">
            <a:extLst>
              <a:ext uri="{FF2B5EF4-FFF2-40B4-BE49-F238E27FC236}">
                <a16:creationId xmlns:a16="http://schemas.microsoft.com/office/drawing/2014/main" xmlns="" id="{02115A50-550E-46E4-9B48-237BE298D2EC}"/>
              </a:ext>
            </a:extLst>
          </p:cNvPr>
          <p:cNvCxnSpPr>
            <a:cxnSpLocks/>
            <a:stCxn id="16" idx="3"/>
            <a:endCxn id="17" idx="1"/>
          </p:cNvCxnSpPr>
          <p:nvPr/>
        </p:nvCxnSpPr>
        <p:spPr>
          <a:xfrm flipV="1">
            <a:off x="1774825" y="1878013"/>
            <a:ext cx="1873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xmlns="" id="{9674B60A-6EC5-4859-BEA3-94FA1F639E6B}"/>
              </a:ext>
            </a:extLst>
          </p:cNvPr>
          <p:cNvSpPr/>
          <p:nvPr/>
        </p:nvSpPr>
        <p:spPr>
          <a:xfrm>
            <a:off x="5878513" y="3159125"/>
            <a:ext cx="1219200" cy="930275"/>
          </a:xfrm>
          <a:prstGeom prst="ellipse">
            <a:avLst/>
          </a:prstGeom>
          <a:solidFill>
            <a:schemeClr val="bg2">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7274" tIns="48637" rIns="97274" bIns="48637" anchor="ctr"/>
          <a:lstStyle/>
          <a:p>
            <a:pPr algn="ctr" eaLnBrk="1" hangingPunct="1">
              <a:defRPr/>
            </a:pPr>
            <a:r>
              <a:rPr lang="en-US" sz="1000" err="1">
                <a:solidFill>
                  <a:schemeClr val="tx1"/>
                </a:solidFill>
              </a:rPr>
              <a:t>Archivage</a:t>
            </a:r>
            <a:r>
              <a:rPr lang="en-US" sz="1000">
                <a:solidFill>
                  <a:schemeClr val="tx1"/>
                </a:solidFill>
              </a:rPr>
              <a:t> </a:t>
            </a:r>
            <a:r>
              <a:rPr lang="en-US" sz="1000" err="1">
                <a:solidFill>
                  <a:schemeClr val="tx1"/>
                </a:solidFill>
              </a:rPr>
              <a:t>dans</a:t>
            </a:r>
            <a:r>
              <a:rPr lang="en-US" sz="1000">
                <a:solidFill>
                  <a:schemeClr val="tx1"/>
                </a:solidFill>
              </a:rPr>
              <a:t> le dossier personnel du MCS </a:t>
            </a:r>
          </a:p>
        </p:txBody>
      </p:sp>
      <p:cxnSp>
        <p:nvCxnSpPr>
          <p:cNvPr id="39" name="Connecteur droit avec flèche 38">
            <a:extLst>
              <a:ext uri="{FF2B5EF4-FFF2-40B4-BE49-F238E27FC236}">
                <a16:creationId xmlns:a16="http://schemas.microsoft.com/office/drawing/2014/main" xmlns="" id="{4973E3AC-74D7-4737-9175-92AA1ECA7193}"/>
              </a:ext>
            </a:extLst>
          </p:cNvPr>
          <p:cNvCxnSpPr>
            <a:cxnSpLocks/>
            <a:stCxn id="17" idx="2"/>
          </p:cNvCxnSpPr>
          <p:nvPr/>
        </p:nvCxnSpPr>
        <p:spPr>
          <a:xfrm flipH="1">
            <a:off x="2843213" y="2141538"/>
            <a:ext cx="0" cy="1169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xmlns="" id="{41A48262-8E2A-48F9-849A-68A5A7F4AD81}"/>
              </a:ext>
            </a:extLst>
          </p:cNvPr>
          <p:cNvCxnSpPr>
            <a:cxnSpLocks/>
          </p:cNvCxnSpPr>
          <p:nvPr/>
        </p:nvCxnSpPr>
        <p:spPr>
          <a:xfrm>
            <a:off x="417513" y="1052513"/>
            <a:ext cx="822325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9D65A65B-FD42-4118-9B06-3D7FD7AEA51A}"/>
              </a:ext>
            </a:extLst>
          </p:cNvPr>
          <p:cNvSpPr/>
          <p:nvPr/>
        </p:nvSpPr>
        <p:spPr>
          <a:xfrm>
            <a:off x="371387" y="4581525"/>
            <a:ext cx="248655" cy="1833563"/>
          </a:xfrm>
          <a:prstGeom prst="rect">
            <a:avLst/>
          </a:prstGeom>
          <a:solidFill>
            <a:schemeClr val="accent3">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fr-BE" sz="1100">
                <a:latin typeface="Arial" panose="020B0604020202020204" pitchFamily="34" charset="0"/>
                <a:cs typeface="Arial" panose="020B0604020202020204" pitchFamily="34" charset="0"/>
              </a:rPr>
              <a:t>Conseil Médical</a:t>
            </a:r>
          </a:p>
        </p:txBody>
      </p:sp>
      <p:cxnSp>
        <p:nvCxnSpPr>
          <p:cNvPr id="44" name="Connecteur droit 43">
            <a:extLst>
              <a:ext uri="{FF2B5EF4-FFF2-40B4-BE49-F238E27FC236}">
                <a16:creationId xmlns:a16="http://schemas.microsoft.com/office/drawing/2014/main" xmlns="" id="{59C7385F-4250-44AD-AA44-073ABC0EB5DC}"/>
              </a:ext>
            </a:extLst>
          </p:cNvPr>
          <p:cNvCxnSpPr/>
          <p:nvPr/>
        </p:nvCxnSpPr>
        <p:spPr>
          <a:xfrm>
            <a:off x="671513" y="2874963"/>
            <a:ext cx="8056562" cy="11112"/>
          </a:xfrm>
          <a:prstGeom prst="line">
            <a:avLst/>
          </a:prstGeom>
        </p:spPr>
        <p:style>
          <a:lnRef idx="1">
            <a:schemeClr val="accent1"/>
          </a:lnRef>
          <a:fillRef idx="0">
            <a:schemeClr val="accent1"/>
          </a:fillRef>
          <a:effectRef idx="0">
            <a:schemeClr val="accent1"/>
          </a:effectRef>
          <a:fontRef idx="minor">
            <a:schemeClr val="tx1"/>
          </a:fontRef>
        </p:style>
      </p:cxnSp>
      <p:sp>
        <p:nvSpPr>
          <p:cNvPr id="2065" name="Rectangle 52">
            <a:extLst>
              <a:ext uri="{FF2B5EF4-FFF2-40B4-BE49-F238E27FC236}">
                <a16:creationId xmlns:a16="http://schemas.microsoft.com/office/drawing/2014/main" xmlns="" id="{927B654F-3528-47F8-9E90-AD49FF50795A}"/>
              </a:ext>
            </a:extLst>
          </p:cNvPr>
          <p:cNvSpPr>
            <a:spLocks noChangeArrowheads="1"/>
          </p:cNvSpPr>
          <p:nvPr/>
        </p:nvSpPr>
        <p:spPr bwMode="auto">
          <a:xfrm>
            <a:off x="3902075" y="2927350"/>
            <a:ext cx="12382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BE" altLang="fr-FR" sz="800">
                <a:latin typeface="Arial" panose="020B0604020202020204" pitchFamily="34" charset="0"/>
              </a:rPr>
              <a:t>L’échange a-t-il démontré un écart par rapport à la norme attendue ?</a:t>
            </a:r>
          </a:p>
        </p:txBody>
      </p:sp>
      <p:sp>
        <p:nvSpPr>
          <p:cNvPr id="2066" name="ZoneTexte 55">
            <a:extLst>
              <a:ext uri="{FF2B5EF4-FFF2-40B4-BE49-F238E27FC236}">
                <a16:creationId xmlns:a16="http://schemas.microsoft.com/office/drawing/2014/main" xmlns="" id="{D9578188-EC7A-4248-8F54-8A1D8F5F1BDF}"/>
              </a:ext>
            </a:extLst>
          </p:cNvPr>
          <p:cNvSpPr txBox="1">
            <a:spLocks noChangeArrowheads="1"/>
          </p:cNvSpPr>
          <p:nvPr/>
        </p:nvSpPr>
        <p:spPr bwMode="auto">
          <a:xfrm>
            <a:off x="4591050" y="3430588"/>
            <a:ext cx="357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BE" altLang="fr-FR" sz="800">
                <a:latin typeface="Arial" panose="020B0604020202020204" pitchFamily="34" charset="0"/>
              </a:rPr>
              <a:t>non</a:t>
            </a:r>
          </a:p>
        </p:txBody>
      </p:sp>
      <p:cxnSp>
        <p:nvCxnSpPr>
          <p:cNvPr id="58" name="Connecteur droit avec flèche 57">
            <a:extLst>
              <a:ext uri="{FF2B5EF4-FFF2-40B4-BE49-F238E27FC236}">
                <a16:creationId xmlns:a16="http://schemas.microsoft.com/office/drawing/2014/main" xmlns="" id="{92A26372-5086-4736-9BE2-338A13CB7F13}"/>
              </a:ext>
            </a:extLst>
          </p:cNvPr>
          <p:cNvCxnSpPr>
            <a:cxnSpLocks/>
          </p:cNvCxnSpPr>
          <p:nvPr/>
        </p:nvCxnSpPr>
        <p:spPr>
          <a:xfrm>
            <a:off x="4275138" y="3632200"/>
            <a:ext cx="0" cy="1343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68" name="ZoneTexte 58">
            <a:extLst>
              <a:ext uri="{FF2B5EF4-FFF2-40B4-BE49-F238E27FC236}">
                <a16:creationId xmlns:a16="http://schemas.microsoft.com/office/drawing/2014/main" xmlns="" id="{0D5426DA-3094-49DE-B9E0-9E8980C9F3A9}"/>
              </a:ext>
            </a:extLst>
          </p:cNvPr>
          <p:cNvSpPr txBox="1">
            <a:spLocks noChangeArrowheads="1"/>
          </p:cNvSpPr>
          <p:nvPr/>
        </p:nvSpPr>
        <p:spPr bwMode="auto">
          <a:xfrm>
            <a:off x="4279900" y="4297363"/>
            <a:ext cx="3222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BE" altLang="fr-FR" sz="800">
                <a:latin typeface="Arial" panose="020B0604020202020204" pitchFamily="34" charset="0"/>
              </a:rPr>
              <a:t>oui</a:t>
            </a:r>
          </a:p>
        </p:txBody>
      </p:sp>
      <p:sp>
        <p:nvSpPr>
          <p:cNvPr id="63" name="Rectangle 62">
            <a:extLst>
              <a:ext uri="{FF2B5EF4-FFF2-40B4-BE49-F238E27FC236}">
                <a16:creationId xmlns:a16="http://schemas.microsoft.com/office/drawing/2014/main" xmlns="" id="{534EEBA3-7046-4735-A661-B879795B8CF6}"/>
              </a:ext>
            </a:extLst>
          </p:cNvPr>
          <p:cNvSpPr/>
          <p:nvPr/>
        </p:nvSpPr>
        <p:spPr>
          <a:xfrm>
            <a:off x="3681413" y="4965700"/>
            <a:ext cx="1187450" cy="511175"/>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000">
                <a:solidFill>
                  <a:schemeClr val="tx1"/>
                </a:solidFill>
              </a:rPr>
              <a:t>Entretien MCS et  bureau CM</a:t>
            </a:r>
          </a:p>
        </p:txBody>
      </p:sp>
      <p:sp>
        <p:nvSpPr>
          <p:cNvPr id="2070" name="ZoneTexte 164">
            <a:extLst>
              <a:ext uri="{FF2B5EF4-FFF2-40B4-BE49-F238E27FC236}">
                <a16:creationId xmlns:a16="http://schemas.microsoft.com/office/drawing/2014/main" xmlns="" id="{4B54B69D-77A8-49C7-A912-80D9D680BF2A}"/>
              </a:ext>
            </a:extLst>
          </p:cNvPr>
          <p:cNvSpPr txBox="1">
            <a:spLocks noChangeArrowheads="1"/>
          </p:cNvSpPr>
          <p:nvPr/>
        </p:nvSpPr>
        <p:spPr bwMode="auto">
          <a:xfrm>
            <a:off x="6383338" y="5219700"/>
            <a:ext cx="1212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BE" altLang="fr-FR" sz="800">
                <a:latin typeface="Arial" panose="020B0604020202020204" pitchFamily="34" charset="0"/>
              </a:rPr>
              <a:t>L’échange a-t-il démontré un écart par rapport à la norme attendue ?</a:t>
            </a:r>
          </a:p>
        </p:txBody>
      </p:sp>
      <p:sp>
        <p:nvSpPr>
          <p:cNvPr id="2071" name="ZoneTexte 166">
            <a:extLst>
              <a:ext uri="{FF2B5EF4-FFF2-40B4-BE49-F238E27FC236}">
                <a16:creationId xmlns:a16="http://schemas.microsoft.com/office/drawing/2014/main" xmlns="" id="{85FBAD28-AA60-4429-A5AE-8A89D25A4A58}"/>
              </a:ext>
            </a:extLst>
          </p:cNvPr>
          <p:cNvSpPr txBox="1">
            <a:spLocks noChangeArrowheads="1"/>
          </p:cNvSpPr>
          <p:nvPr/>
        </p:nvSpPr>
        <p:spPr bwMode="auto">
          <a:xfrm>
            <a:off x="6164263" y="4341813"/>
            <a:ext cx="369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BE" altLang="fr-FR" sz="800">
                <a:latin typeface="Arial" panose="020B0604020202020204" pitchFamily="34" charset="0"/>
              </a:rPr>
              <a:t>non</a:t>
            </a:r>
          </a:p>
        </p:txBody>
      </p:sp>
      <p:sp>
        <p:nvSpPr>
          <p:cNvPr id="172" name="Ellipse 171">
            <a:extLst>
              <a:ext uri="{FF2B5EF4-FFF2-40B4-BE49-F238E27FC236}">
                <a16:creationId xmlns:a16="http://schemas.microsoft.com/office/drawing/2014/main" xmlns="" id="{8741F4D7-BA9E-4146-8E55-D9A945A6594A}"/>
              </a:ext>
            </a:extLst>
          </p:cNvPr>
          <p:cNvSpPr/>
          <p:nvPr/>
        </p:nvSpPr>
        <p:spPr>
          <a:xfrm>
            <a:off x="7799388" y="4743450"/>
            <a:ext cx="1241425" cy="876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000">
                <a:solidFill>
                  <a:schemeClr val="tx1"/>
                </a:solidFill>
              </a:rPr>
              <a:t>Gestionnaire + avis  CM</a:t>
            </a:r>
          </a:p>
        </p:txBody>
      </p:sp>
      <p:cxnSp>
        <p:nvCxnSpPr>
          <p:cNvPr id="176" name="Connecteur droit avec flèche 175">
            <a:extLst>
              <a:ext uri="{FF2B5EF4-FFF2-40B4-BE49-F238E27FC236}">
                <a16:creationId xmlns:a16="http://schemas.microsoft.com/office/drawing/2014/main" xmlns="" id="{39606689-92F0-4177-BC7B-BFCD016EB6A8}"/>
              </a:ext>
            </a:extLst>
          </p:cNvPr>
          <p:cNvCxnSpPr>
            <a:cxnSpLocks/>
            <a:stCxn id="14" idx="0"/>
            <a:endCxn id="16" idx="2"/>
          </p:cNvCxnSpPr>
          <p:nvPr/>
        </p:nvCxnSpPr>
        <p:spPr>
          <a:xfrm flipV="1">
            <a:off x="1201738" y="2165350"/>
            <a:ext cx="33337" cy="1227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74" name="ZoneTexte 189">
            <a:extLst>
              <a:ext uri="{FF2B5EF4-FFF2-40B4-BE49-F238E27FC236}">
                <a16:creationId xmlns:a16="http://schemas.microsoft.com/office/drawing/2014/main" xmlns="" id="{86DF026A-0E58-4E34-81A5-AC8502A19E03}"/>
              </a:ext>
            </a:extLst>
          </p:cNvPr>
          <p:cNvSpPr txBox="1">
            <a:spLocks noChangeArrowheads="1"/>
          </p:cNvSpPr>
          <p:nvPr/>
        </p:nvSpPr>
        <p:spPr bwMode="auto">
          <a:xfrm>
            <a:off x="5500688" y="5014913"/>
            <a:ext cx="412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BE" altLang="fr-FR" sz="800">
                <a:latin typeface="Arial" panose="020B0604020202020204" pitchFamily="34" charset="0"/>
              </a:rPr>
              <a:t>oui</a:t>
            </a:r>
          </a:p>
        </p:txBody>
      </p:sp>
      <p:sp>
        <p:nvSpPr>
          <p:cNvPr id="2075" name="ZoneTexte 190">
            <a:extLst>
              <a:ext uri="{FF2B5EF4-FFF2-40B4-BE49-F238E27FC236}">
                <a16:creationId xmlns:a16="http://schemas.microsoft.com/office/drawing/2014/main" xmlns="" id="{4B05AF2A-8E13-402D-8F4B-3B545CFF492B}"/>
              </a:ext>
            </a:extLst>
          </p:cNvPr>
          <p:cNvSpPr txBox="1">
            <a:spLocks noChangeArrowheads="1"/>
          </p:cNvSpPr>
          <p:nvPr/>
        </p:nvSpPr>
        <p:spPr bwMode="auto">
          <a:xfrm>
            <a:off x="676275" y="6475413"/>
            <a:ext cx="57880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BE" altLang="fr-FR" sz="800">
                <a:latin typeface="Arial" panose="020B0604020202020204" pitchFamily="34" charset="0"/>
              </a:rPr>
              <a:t>Validation GT SQE novembre 2018 et CM décembre 2018</a:t>
            </a:r>
          </a:p>
        </p:txBody>
      </p:sp>
      <p:sp>
        <p:nvSpPr>
          <p:cNvPr id="22" name="Ellipse 21">
            <a:extLst>
              <a:ext uri="{FF2B5EF4-FFF2-40B4-BE49-F238E27FC236}">
                <a16:creationId xmlns:a16="http://schemas.microsoft.com/office/drawing/2014/main" xmlns="" id="{7435F2A6-4F30-41FC-9AA8-D21AD28BAE09}"/>
              </a:ext>
            </a:extLst>
          </p:cNvPr>
          <p:cNvSpPr/>
          <p:nvPr/>
        </p:nvSpPr>
        <p:spPr>
          <a:xfrm>
            <a:off x="7934325" y="3155950"/>
            <a:ext cx="971550" cy="919163"/>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sz="900"/>
              <a:t>Révision tableau habilités à </a:t>
            </a:r>
          </a:p>
        </p:txBody>
      </p:sp>
      <p:cxnSp>
        <p:nvCxnSpPr>
          <p:cNvPr id="25" name="Connecteur droit avec flèche 24">
            <a:extLst>
              <a:ext uri="{FF2B5EF4-FFF2-40B4-BE49-F238E27FC236}">
                <a16:creationId xmlns:a16="http://schemas.microsoft.com/office/drawing/2014/main" xmlns="" id="{803B133E-183D-46EE-BA41-42F6FFE450F6}"/>
              </a:ext>
            </a:extLst>
          </p:cNvPr>
          <p:cNvCxnSpPr>
            <a:stCxn id="60" idx="6"/>
            <a:endCxn id="22" idx="2"/>
          </p:cNvCxnSpPr>
          <p:nvPr/>
        </p:nvCxnSpPr>
        <p:spPr>
          <a:xfrm flipV="1">
            <a:off x="7097713" y="3614738"/>
            <a:ext cx="836612"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xmlns="" id="{3395E6CA-3C48-491C-A0A5-E33DF0349FCE}"/>
              </a:ext>
            </a:extLst>
          </p:cNvPr>
          <p:cNvCxnSpPr>
            <a:cxnSpLocks/>
            <a:stCxn id="172" idx="0"/>
            <a:endCxn id="22" idx="4"/>
          </p:cNvCxnSpPr>
          <p:nvPr/>
        </p:nvCxnSpPr>
        <p:spPr>
          <a:xfrm flipV="1">
            <a:off x="8420100" y="4075113"/>
            <a:ext cx="0" cy="668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Connecteur : en angle 3">
            <a:extLst>
              <a:ext uri="{FF2B5EF4-FFF2-40B4-BE49-F238E27FC236}">
                <a16:creationId xmlns:a16="http://schemas.microsoft.com/office/drawing/2014/main" xmlns="" id="{E0533E15-C4C2-402A-BACA-876B9E019A3F}"/>
              </a:ext>
            </a:extLst>
          </p:cNvPr>
          <p:cNvCxnSpPr>
            <a:stCxn id="17" idx="3"/>
            <a:endCxn id="22" idx="0"/>
          </p:cNvCxnSpPr>
          <p:nvPr/>
        </p:nvCxnSpPr>
        <p:spPr>
          <a:xfrm>
            <a:off x="3724275" y="1878013"/>
            <a:ext cx="4695825" cy="1277937"/>
          </a:xfrm>
          <a:prstGeom prst="bentConnector2">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Ellipse 39">
            <a:extLst>
              <a:ext uri="{FF2B5EF4-FFF2-40B4-BE49-F238E27FC236}">
                <a16:creationId xmlns:a16="http://schemas.microsoft.com/office/drawing/2014/main" xmlns="" id="{D440A640-2BB6-45CA-B688-6874EDEF2AF2}"/>
              </a:ext>
            </a:extLst>
          </p:cNvPr>
          <p:cNvSpPr/>
          <p:nvPr/>
        </p:nvSpPr>
        <p:spPr>
          <a:xfrm>
            <a:off x="5162550" y="4746625"/>
            <a:ext cx="1220788" cy="863600"/>
          </a:xfrm>
          <a:prstGeom prst="ellipse">
            <a:avLst/>
          </a:prstGeom>
          <a:solidFill>
            <a:schemeClr val="accent3"/>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000">
                <a:solidFill>
                  <a:schemeClr val="tx1"/>
                </a:solidFill>
              </a:rPr>
              <a:t>Concertation DM-bureau CM </a:t>
            </a:r>
          </a:p>
        </p:txBody>
      </p:sp>
      <p:cxnSp>
        <p:nvCxnSpPr>
          <p:cNvPr id="43" name="Connecteur droit avec flèche 42">
            <a:extLst>
              <a:ext uri="{FF2B5EF4-FFF2-40B4-BE49-F238E27FC236}">
                <a16:creationId xmlns:a16="http://schemas.microsoft.com/office/drawing/2014/main" xmlns="" id="{F29944F3-FEBA-4338-A157-529E2281F0DD}"/>
              </a:ext>
            </a:extLst>
          </p:cNvPr>
          <p:cNvCxnSpPr>
            <a:cxnSpLocks/>
          </p:cNvCxnSpPr>
          <p:nvPr/>
        </p:nvCxnSpPr>
        <p:spPr>
          <a:xfrm>
            <a:off x="4868863" y="5221288"/>
            <a:ext cx="3111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xmlns="" id="{6405E470-3E10-40BC-AB46-F2359AF6C898}"/>
              </a:ext>
            </a:extLst>
          </p:cNvPr>
          <p:cNvCxnSpPr>
            <a:cxnSpLocks/>
          </p:cNvCxnSpPr>
          <p:nvPr/>
        </p:nvCxnSpPr>
        <p:spPr>
          <a:xfrm>
            <a:off x="6383338" y="5205413"/>
            <a:ext cx="1416050" cy="3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Connecteur droit avec flèche 2069">
            <a:extLst>
              <a:ext uri="{FF2B5EF4-FFF2-40B4-BE49-F238E27FC236}">
                <a16:creationId xmlns:a16="http://schemas.microsoft.com/office/drawing/2014/main" xmlns="" id="{FE6958B9-61AD-45D3-A2B1-BE94256DF542}"/>
              </a:ext>
            </a:extLst>
          </p:cNvPr>
          <p:cNvCxnSpPr>
            <a:cxnSpLocks/>
            <a:stCxn id="23" idx="3"/>
            <a:endCxn id="60" idx="2"/>
          </p:cNvCxnSpPr>
          <p:nvPr/>
        </p:nvCxnSpPr>
        <p:spPr>
          <a:xfrm flipV="1">
            <a:off x="3805238" y="3624263"/>
            <a:ext cx="2073275" cy="7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xmlns="" id="{0BA3E53D-7257-43FA-9158-F9220ADA3B35}"/>
              </a:ext>
            </a:extLst>
          </p:cNvPr>
          <p:cNvCxnSpPr>
            <a:cxnSpLocks/>
            <a:endCxn id="60" idx="4"/>
          </p:cNvCxnSpPr>
          <p:nvPr/>
        </p:nvCxnSpPr>
        <p:spPr>
          <a:xfrm flipV="1">
            <a:off x="6488113" y="4089400"/>
            <a:ext cx="0" cy="1116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85" name="ZoneTexte 32">
            <a:extLst>
              <a:ext uri="{FF2B5EF4-FFF2-40B4-BE49-F238E27FC236}">
                <a16:creationId xmlns:a16="http://schemas.microsoft.com/office/drawing/2014/main" xmlns="" id="{0F3A4C9E-28BF-4E96-81D7-0B63DD413129}"/>
              </a:ext>
            </a:extLst>
          </p:cNvPr>
          <p:cNvSpPr txBox="1">
            <a:spLocks noChangeArrowheads="1"/>
          </p:cNvSpPr>
          <p:nvPr/>
        </p:nvSpPr>
        <p:spPr bwMode="auto">
          <a:xfrm>
            <a:off x="6732588" y="4975225"/>
            <a:ext cx="358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BE" altLang="fr-FR" sz="800">
                <a:latin typeface="Arial" panose="020B0604020202020204" pitchFamily="34" charset="0"/>
              </a:rPr>
              <a:t>oui</a:t>
            </a:r>
          </a:p>
        </p:txBody>
      </p:sp>
    </p:spTree>
    <p:extLst>
      <p:ext uri="{BB962C8B-B14F-4D97-AF65-F5344CB8AC3E}">
        <p14:creationId xmlns:p14="http://schemas.microsoft.com/office/powerpoint/2010/main" val="2117245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CE43732A-292E-467F-99D9-0650EEF415FF}"/>
              </a:ext>
            </a:extLst>
          </p:cNvPr>
          <p:cNvPicPr>
            <a:picLocks noChangeAspect="1"/>
          </p:cNvPicPr>
          <p:nvPr/>
        </p:nvPicPr>
        <p:blipFill>
          <a:blip r:embed="rId2"/>
          <a:stretch>
            <a:fillRect/>
          </a:stretch>
        </p:blipFill>
        <p:spPr>
          <a:xfrm>
            <a:off x="2295031" y="0"/>
            <a:ext cx="4553938" cy="6858000"/>
          </a:xfrm>
          <a:prstGeom prst="rect">
            <a:avLst/>
          </a:prstGeom>
        </p:spPr>
      </p:pic>
    </p:spTree>
    <p:extLst>
      <p:ext uri="{BB962C8B-B14F-4D97-AF65-F5344CB8AC3E}">
        <p14:creationId xmlns:p14="http://schemas.microsoft.com/office/powerpoint/2010/main" val="3793769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010CC3B0-EDAE-4CE8-91E1-A38AF5FF0F26}"/>
              </a:ext>
            </a:extLst>
          </p:cNvPr>
          <p:cNvPicPr>
            <a:picLocks noChangeAspect="1"/>
          </p:cNvPicPr>
          <p:nvPr/>
        </p:nvPicPr>
        <p:blipFill>
          <a:blip r:embed="rId2"/>
          <a:stretch>
            <a:fillRect/>
          </a:stretch>
        </p:blipFill>
        <p:spPr>
          <a:xfrm>
            <a:off x="1845194" y="0"/>
            <a:ext cx="5453611" cy="6858000"/>
          </a:xfrm>
          <a:prstGeom prst="rect">
            <a:avLst/>
          </a:prstGeom>
        </p:spPr>
      </p:pic>
    </p:spTree>
    <p:extLst>
      <p:ext uri="{BB962C8B-B14F-4D97-AF65-F5344CB8AC3E}">
        <p14:creationId xmlns:p14="http://schemas.microsoft.com/office/powerpoint/2010/main" val="3913185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3F58F3C7-1A49-4A50-B888-4D398CD2F215}"/>
              </a:ext>
            </a:extLst>
          </p:cNvPr>
          <p:cNvPicPr>
            <a:picLocks noChangeAspect="1"/>
          </p:cNvPicPr>
          <p:nvPr/>
        </p:nvPicPr>
        <p:blipFill>
          <a:blip r:embed="rId2"/>
          <a:stretch>
            <a:fillRect/>
          </a:stretch>
        </p:blipFill>
        <p:spPr>
          <a:xfrm>
            <a:off x="1814045" y="0"/>
            <a:ext cx="5515910" cy="6858000"/>
          </a:xfrm>
          <a:prstGeom prst="rect">
            <a:avLst/>
          </a:prstGeom>
        </p:spPr>
      </p:pic>
    </p:spTree>
    <p:extLst>
      <p:ext uri="{BB962C8B-B14F-4D97-AF65-F5344CB8AC3E}">
        <p14:creationId xmlns:p14="http://schemas.microsoft.com/office/powerpoint/2010/main" val="1760703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F0DD8-6412-47D5-8BA0-B85E825502B2}"/>
              </a:ext>
            </a:extLst>
          </p:cNvPr>
          <p:cNvSpPr>
            <a:spLocks noGrp="1"/>
          </p:cNvSpPr>
          <p:nvPr>
            <p:ph type="title"/>
          </p:nvPr>
        </p:nvSpPr>
        <p:spPr>
          <a:xfrm>
            <a:off x="840699" y="687480"/>
            <a:ext cx="5605629" cy="994172"/>
          </a:xfrm>
        </p:spPr>
        <p:txBody>
          <a:bodyPr>
            <a:normAutofit/>
          </a:bodyPr>
          <a:lstStyle/>
          <a:p>
            <a:r>
              <a:rPr lang="en-US" sz="3850">
                <a:cs typeface="Calibri"/>
              </a:rPr>
              <a:t>Facteurs de "succès"</a:t>
            </a:r>
            <a:endParaRPr lang="en-US" sz="3850"/>
          </a:p>
        </p:txBody>
      </p:sp>
      <p:sp>
        <p:nvSpPr>
          <p:cNvPr id="3" name="Content Placeholder 2">
            <a:extLst>
              <a:ext uri="{FF2B5EF4-FFF2-40B4-BE49-F238E27FC236}">
                <a16:creationId xmlns:a16="http://schemas.microsoft.com/office/drawing/2014/main" xmlns="" id="{1A863D11-03A8-4B12-83E7-52FF4095174D}"/>
              </a:ext>
            </a:extLst>
          </p:cNvPr>
          <p:cNvSpPr>
            <a:spLocks noGrp="1"/>
          </p:cNvSpPr>
          <p:nvPr>
            <p:ph idx="1"/>
          </p:nvPr>
        </p:nvSpPr>
        <p:spPr>
          <a:xfrm>
            <a:off x="852321" y="2227943"/>
            <a:ext cx="5033221" cy="3788227"/>
          </a:xfrm>
        </p:spPr>
        <p:txBody>
          <a:bodyPr vert="horz" lIns="91440" tIns="45720" rIns="91440" bIns="45720" rtlCol="0" anchor="ctr">
            <a:normAutofit/>
          </a:bodyPr>
          <a:lstStyle/>
          <a:p>
            <a:pPr>
              <a:buFont typeface="Wingdings" panose="05000000000000000000" pitchFamily="2" charset="2"/>
              <a:buChar char="ü"/>
            </a:pPr>
            <a:r>
              <a:rPr lang="en-US" sz="1900" err="1">
                <a:cs typeface="Calibri"/>
              </a:rPr>
              <a:t>intégration</a:t>
            </a:r>
            <a:r>
              <a:rPr lang="en-US" sz="1900">
                <a:cs typeface="Calibri"/>
              </a:rPr>
              <a:t> </a:t>
            </a:r>
            <a:r>
              <a:rPr lang="en-US" sz="1900" err="1">
                <a:cs typeface="Calibri"/>
              </a:rPr>
              <a:t>dès</a:t>
            </a:r>
            <a:r>
              <a:rPr lang="en-US" sz="1900">
                <a:cs typeface="Calibri"/>
              </a:rPr>
              <a:t> la conception du GT du </a:t>
            </a:r>
            <a:r>
              <a:rPr lang="en-US" sz="1900" err="1">
                <a:cs typeface="Calibri"/>
              </a:rPr>
              <a:t>conseil</a:t>
            </a:r>
            <a:r>
              <a:rPr lang="en-US" sz="1900">
                <a:cs typeface="Calibri"/>
              </a:rPr>
              <a:t> </a:t>
            </a:r>
            <a:r>
              <a:rPr lang="en-US" sz="1900" err="1">
                <a:cs typeface="Calibri"/>
              </a:rPr>
              <a:t>médical</a:t>
            </a:r>
          </a:p>
          <a:p>
            <a:pPr>
              <a:buFont typeface="Wingdings" panose="05000000000000000000" pitchFamily="2" charset="2"/>
              <a:buChar char="ü"/>
            </a:pPr>
            <a:r>
              <a:rPr lang="en-US" sz="1900" err="1">
                <a:cs typeface="Calibri"/>
              </a:rPr>
              <a:t>s'appuyer</a:t>
            </a:r>
            <a:r>
              <a:rPr lang="en-US" sz="1900">
                <a:cs typeface="Calibri"/>
              </a:rPr>
              <a:t> sur les "</a:t>
            </a:r>
            <a:r>
              <a:rPr lang="en-US" sz="1900" err="1">
                <a:cs typeface="Calibri"/>
              </a:rPr>
              <a:t>enthousiastes</a:t>
            </a:r>
            <a:r>
              <a:rPr lang="en-US" sz="1900">
                <a:cs typeface="Calibri"/>
              </a:rPr>
              <a:t>"</a:t>
            </a:r>
          </a:p>
          <a:p>
            <a:pPr>
              <a:buFont typeface="Wingdings" panose="05000000000000000000" pitchFamily="2" charset="2"/>
              <a:buChar char="ü"/>
            </a:pPr>
            <a:r>
              <a:rPr lang="en-US" sz="1900">
                <a:cs typeface="Calibri"/>
              </a:rPr>
              <a:t>ne pas </a:t>
            </a:r>
            <a:r>
              <a:rPr lang="en-US" sz="1900" err="1">
                <a:cs typeface="Calibri"/>
              </a:rPr>
              <a:t>bloquer</a:t>
            </a:r>
            <a:r>
              <a:rPr lang="en-US" sz="1900">
                <a:cs typeface="Calibri"/>
              </a:rPr>
              <a:t> </a:t>
            </a:r>
            <a:r>
              <a:rPr lang="en-US" sz="1900" err="1">
                <a:cs typeface="Calibri"/>
              </a:rPr>
              <a:t>si</a:t>
            </a:r>
            <a:r>
              <a:rPr lang="en-US" sz="1900">
                <a:cs typeface="Calibri"/>
              </a:rPr>
              <a:t> on </a:t>
            </a:r>
            <a:r>
              <a:rPr lang="en-US" sz="1900" err="1">
                <a:cs typeface="Calibri"/>
              </a:rPr>
              <a:t>atteint</a:t>
            </a:r>
            <a:r>
              <a:rPr lang="en-US" sz="1900">
                <a:cs typeface="Calibri"/>
              </a:rPr>
              <a:t> pas les </a:t>
            </a:r>
            <a:r>
              <a:rPr lang="en-US" sz="1900" err="1">
                <a:cs typeface="Calibri"/>
              </a:rPr>
              <a:t>objectifs</a:t>
            </a:r>
            <a:r>
              <a:rPr lang="en-US" sz="1900">
                <a:cs typeface="Calibri"/>
              </a:rPr>
              <a:t> à 100 %</a:t>
            </a:r>
          </a:p>
        </p:txBody>
      </p:sp>
      <p:sp>
        <p:nvSpPr>
          <p:cNvPr id="8"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a:extLst>
              <a:ext uri="{FF2B5EF4-FFF2-40B4-BE49-F238E27FC236}">
                <a16:creationId xmlns:a16="http://schemas.microsoft.com/office/drawing/2014/main" xmlns="" id="{D69A0531-BAF9-4432-86F4-17B951A6E7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533154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F0DD8-6412-47D5-8BA0-B85E825502B2}"/>
              </a:ext>
            </a:extLst>
          </p:cNvPr>
          <p:cNvSpPr>
            <a:spLocks noGrp="1"/>
          </p:cNvSpPr>
          <p:nvPr>
            <p:ph type="title"/>
          </p:nvPr>
        </p:nvSpPr>
        <p:spPr>
          <a:xfrm>
            <a:off x="840699" y="687480"/>
            <a:ext cx="5605629" cy="994172"/>
          </a:xfrm>
        </p:spPr>
        <p:txBody>
          <a:bodyPr>
            <a:normAutofit/>
          </a:bodyPr>
          <a:lstStyle/>
          <a:p>
            <a:r>
              <a:rPr lang="en-US" sz="3850">
                <a:cs typeface="Calibri"/>
              </a:rPr>
              <a:t>Facteurs de "succès"</a:t>
            </a:r>
            <a:endParaRPr lang="en-US" sz="3850"/>
          </a:p>
        </p:txBody>
      </p:sp>
      <p:sp>
        <p:nvSpPr>
          <p:cNvPr id="3" name="Content Placeholder 2">
            <a:extLst>
              <a:ext uri="{FF2B5EF4-FFF2-40B4-BE49-F238E27FC236}">
                <a16:creationId xmlns:a16="http://schemas.microsoft.com/office/drawing/2014/main" xmlns="" id="{1A863D11-03A8-4B12-83E7-52FF4095174D}"/>
              </a:ext>
            </a:extLst>
          </p:cNvPr>
          <p:cNvSpPr>
            <a:spLocks noGrp="1"/>
          </p:cNvSpPr>
          <p:nvPr>
            <p:ph idx="1"/>
          </p:nvPr>
        </p:nvSpPr>
        <p:spPr>
          <a:xfrm>
            <a:off x="852321" y="2227943"/>
            <a:ext cx="5033221" cy="3788227"/>
          </a:xfrm>
        </p:spPr>
        <p:txBody>
          <a:bodyPr vert="horz" lIns="91440" tIns="45720" rIns="91440" bIns="45720" rtlCol="0" anchor="ctr">
            <a:normAutofit/>
          </a:bodyPr>
          <a:lstStyle/>
          <a:p>
            <a:pPr>
              <a:buFont typeface="Wingdings" panose="05000000000000000000" pitchFamily="2" charset="2"/>
              <a:buChar char="ü"/>
            </a:pPr>
            <a:r>
              <a:rPr lang="en-US" sz="1900">
                <a:cs typeface="Calibri"/>
              </a:rPr>
              <a:t>présentation aux MCS via un médecin du GT</a:t>
            </a:r>
            <a:endParaRPr lang="en-US"/>
          </a:p>
          <a:p>
            <a:pPr>
              <a:buFont typeface="Wingdings" panose="05000000000000000000" pitchFamily="2" charset="2"/>
              <a:buChar char="ü"/>
            </a:pPr>
            <a:r>
              <a:rPr lang="en-US" sz="1900">
                <a:cs typeface="Calibri"/>
              </a:rPr>
              <a:t>validation de l'ensemble du processus par le CM</a:t>
            </a:r>
          </a:p>
          <a:p>
            <a:pPr>
              <a:buFont typeface="Wingdings" panose="05000000000000000000" pitchFamily="2" charset="2"/>
              <a:buChar char="ü"/>
            </a:pPr>
            <a:r>
              <a:rPr lang="en-US" sz="1900">
                <a:cs typeface="Calibri"/>
              </a:rPr>
              <a:t>communications régulières</a:t>
            </a:r>
          </a:p>
          <a:p>
            <a:pPr>
              <a:buFont typeface="Wingdings" panose="05000000000000000000" pitchFamily="2" charset="2"/>
              <a:buChar char="ü"/>
            </a:pPr>
            <a:r>
              <a:rPr lang="en-US" sz="1900">
                <a:cs typeface="Calibri"/>
              </a:rPr>
              <a:t>DM reste coordinateur mais responsabilité est dans le champs du MCS</a:t>
            </a:r>
          </a:p>
        </p:txBody>
      </p:sp>
      <p:sp>
        <p:nvSpPr>
          <p:cNvPr id="8"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a:extLst>
              <a:ext uri="{FF2B5EF4-FFF2-40B4-BE49-F238E27FC236}">
                <a16:creationId xmlns:a16="http://schemas.microsoft.com/office/drawing/2014/main" xmlns="" id="{D69A0531-BAF9-4432-86F4-17B951A6E7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399584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3FF0DD8-6412-47D5-8BA0-B85E825502B2}"/>
              </a:ext>
            </a:extLst>
          </p:cNvPr>
          <p:cNvSpPr>
            <a:spLocks noGrp="1"/>
          </p:cNvSpPr>
          <p:nvPr>
            <p:ph type="title"/>
          </p:nvPr>
        </p:nvSpPr>
        <p:spPr>
          <a:xfrm>
            <a:off x="647271" y="1012004"/>
            <a:ext cx="2562119" cy="4795408"/>
          </a:xfrm>
        </p:spPr>
        <p:txBody>
          <a:bodyPr>
            <a:normAutofit/>
          </a:bodyPr>
          <a:lstStyle/>
          <a:p>
            <a:r>
              <a:rPr lang="en-US" sz="3700">
                <a:solidFill>
                  <a:srgbClr val="FFFFFF"/>
                </a:solidFill>
                <a:cs typeface="Calibri"/>
              </a:rPr>
              <a:t>Facteurs de "succès"</a:t>
            </a:r>
            <a:endParaRPr lang="en-US" sz="3700">
              <a:solidFill>
                <a:srgbClr val="FFFFFF"/>
              </a:solidFill>
            </a:endParaRPr>
          </a:p>
        </p:txBody>
      </p:sp>
      <p:graphicFrame>
        <p:nvGraphicFramePr>
          <p:cNvPr id="5" name="Content Placeholder 2">
            <a:extLst>
              <a:ext uri="{FF2B5EF4-FFF2-40B4-BE49-F238E27FC236}">
                <a16:creationId xmlns:a16="http://schemas.microsoft.com/office/drawing/2014/main" xmlns="" id="{E655DD83-79B5-4E2A-B546-B655274E1346}"/>
              </a:ext>
            </a:extLst>
          </p:cNvPr>
          <p:cNvGraphicFramePr>
            <a:graphicFrameLocks noGrp="1"/>
          </p:cNvGraphicFramePr>
          <p:nvPr>
            <p:ph idx="1"/>
            <p:extLst>
              <p:ext uri="{D42A27DB-BD31-4B8C-83A1-F6EECF244321}">
                <p14:modId xmlns:p14="http://schemas.microsoft.com/office/powerpoint/2010/main" val="431502542"/>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8675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bastin\Desktop\Baseli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2473" y="6411890"/>
            <a:ext cx="5762105" cy="3286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abastin\Desktop\logoCHR_sites_base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9" y="92114"/>
            <a:ext cx="2990456" cy="11501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049" y="324417"/>
            <a:ext cx="2263227" cy="1115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1792473" y="4797152"/>
            <a:ext cx="5443823" cy="646331"/>
          </a:xfrm>
          <a:prstGeom prst="rect">
            <a:avLst/>
          </a:prstGeom>
          <a:noFill/>
        </p:spPr>
        <p:txBody>
          <a:bodyPr wrap="square" rtlCol="0" anchor="t">
            <a:spAutoFit/>
          </a:bodyPr>
          <a:lstStyle/>
          <a:p>
            <a:pPr algn="ctr"/>
            <a:r>
              <a:rPr lang="fr-BE"/>
              <a:t>Réunion AFMC 2019 </a:t>
            </a:r>
          </a:p>
          <a:p>
            <a:endParaRPr lang="fr-BE"/>
          </a:p>
        </p:txBody>
      </p:sp>
      <p:sp>
        <p:nvSpPr>
          <p:cNvPr id="5" name="Rectangle: Rounded Corners 4">
            <a:extLst>
              <a:ext uri="{FF2B5EF4-FFF2-40B4-BE49-F238E27FC236}">
                <a16:creationId xmlns:a16="http://schemas.microsoft.com/office/drawing/2014/main" xmlns="" id="{B989B7B1-67A8-4874-965D-141EED1A713E}"/>
              </a:ext>
            </a:extLst>
          </p:cNvPr>
          <p:cNvSpPr/>
          <p:nvPr/>
        </p:nvSpPr>
        <p:spPr>
          <a:xfrm>
            <a:off x="2752546" y="1616734"/>
            <a:ext cx="3788432" cy="912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Mode </a:t>
            </a:r>
            <a:r>
              <a:rPr lang="en-US" err="1">
                <a:cs typeface="Calibri"/>
              </a:rPr>
              <a:t>d'évaluation</a:t>
            </a:r>
            <a:r>
              <a:rPr lang="en-US">
                <a:cs typeface="Calibri"/>
              </a:rPr>
              <a:t> des </a:t>
            </a:r>
            <a:r>
              <a:rPr lang="en-US" err="1">
                <a:cs typeface="Calibri"/>
              </a:rPr>
              <a:t>médecins</a:t>
            </a:r>
            <a:r>
              <a:rPr lang="en-US">
                <a:cs typeface="Calibri"/>
              </a:rPr>
              <a:t> au CHR Liège</a:t>
            </a:r>
            <a:endParaRPr lang="en-US"/>
          </a:p>
        </p:txBody>
      </p:sp>
      <p:pic>
        <p:nvPicPr>
          <p:cNvPr id="6" name="Picture 6">
            <a:extLst>
              <a:ext uri="{FF2B5EF4-FFF2-40B4-BE49-F238E27FC236}">
                <a16:creationId xmlns:a16="http://schemas.microsoft.com/office/drawing/2014/main" xmlns="" id="{48BE6E5C-81F0-4DF5-A64F-DFD38339DAAE}"/>
              </a:ext>
            </a:extLst>
          </p:cNvPr>
          <p:cNvPicPr>
            <a:picLocks noChangeAspect="1"/>
          </p:cNvPicPr>
          <p:nvPr/>
        </p:nvPicPr>
        <p:blipFill>
          <a:blip r:embed="rId5"/>
          <a:stretch>
            <a:fillRect/>
          </a:stretch>
        </p:blipFill>
        <p:spPr>
          <a:xfrm>
            <a:off x="1745672" y="2907259"/>
            <a:ext cx="6172200" cy="391687"/>
          </a:xfrm>
          <a:prstGeom prst="rect">
            <a:avLst/>
          </a:prstGeom>
        </p:spPr>
      </p:pic>
      <p:sp>
        <p:nvSpPr>
          <p:cNvPr id="7" name="Rectangle: Rounded Corners 6">
            <a:extLst>
              <a:ext uri="{FF2B5EF4-FFF2-40B4-BE49-F238E27FC236}">
                <a16:creationId xmlns:a16="http://schemas.microsoft.com/office/drawing/2014/main" xmlns="" id="{AAD18C3C-94E3-4A74-B8D0-D4A1D8B4A2E1}"/>
              </a:ext>
            </a:extLst>
          </p:cNvPr>
          <p:cNvSpPr/>
          <p:nvPr/>
        </p:nvSpPr>
        <p:spPr>
          <a:xfrm>
            <a:off x="2763981" y="3689716"/>
            <a:ext cx="3778512" cy="812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cs typeface="Calibri"/>
              </a:rPr>
              <a:t>Echange</a:t>
            </a:r>
            <a:r>
              <a:rPr lang="en-US">
                <a:cs typeface="Calibri"/>
              </a:rPr>
              <a:t> </a:t>
            </a:r>
            <a:r>
              <a:rPr lang="en-US" err="1">
                <a:cs typeface="Calibri"/>
              </a:rPr>
              <a:t>interprofessionnel</a:t>
            </a:r>
            <a:r>
              <a:rPr lang="en-US">
                <a:cs typeface="Calibri"/>
              </a:rPr>
              <a:t> </a:t>
            </a:r>
            <a:endParaRPr lang="en-US"/>
          </a:p>
        </p:txBody>
      </p:sp>
      <p:cxnSp>
        <p:nvCxnSpPr>
          <p:cNvPr id="8" name="Straight Arrow Connector 7">
            <a:extLst>
              <a:ext uri="{FF2B5EF4-FFF2-40B4-BE49-F238E27FC236}">
                <a16:creationId xmlns:a16="http://schemas.microsoft.com/office/drawing/2014/main" xmlns="" id="{99B5AE59-FFB3-4026-A97A-AFE17F2E854E}"/>
              </a:ext>
            </a:extLst>
          </p:cNvPr>
          <p:cNvCxnSpPr/>
          <p:nvPr/>
        </p:nvCxnSpPr>
        <p:spPr>
          <a:xfrm>
            <a:off x="3662559" y="1461575"/>
            <a:ext cx="1927040" cy="1209123"/>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AABD8CBF-CAE9-4AC7-8DF4-57466C20D1FF}"/>
              </a:ext>
            </a:extLst>
          </p:cNvPr>
          <p:cNvCxnSpPr/>
          <p:nvPr/>
        </p:nvCxnSpPr>
        <p:spPr>
          <a:xfrm flipH="1">
            <a:off x="3663739" y="1387186"/>
            <a:ext cx="1738115" cy="1284694"/>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36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8E89D5E-1885-4160-AC77-CC471DD1D0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856B216B-BB8D-4220-A8F9-41938D9978BD}"/>
              </a:ext>
            </a:extLst>
          </p:cNvPr>
          <p:cNvSpPr>
            <a:spLocks noGrp="1"/>
          </p:cNvSpPr>
          <p:nvPr>
            <p:ph type="title"/>
          </p:nvPr>
        </p:nvSpPr>
        <p:spPr>
          <a:xfrm>
            <a:off x="707457" y="712269"/>
            <a:ext cx="2528249" cy="5502264"/>
          </a:xfrm>
        </p:spPr>
        <p:txBody>
          <a:bodyPr>
            <a:normAutofit/>
          </a:bodyPr>
          <a:lstStyle/>
          <a:p>
            <a:r>
              <a:rPr lang="fr-BE">
                <a:solidFill>
                  <a:srgbClr val="FFFFFF"/>
                </a:solidFill>
              </a:rPr>
              <a:t>REX MCS </a:t>
            </a:r>
          </a:p>
        </p:txBody>
      </p:sp>
      <p:cxnSp>
        <p:nvCxnSpPr>
          <p:cNvPr id="12" name="Straight Connector 11">
            <a:extLst>
              <a:ext uri="{FF2B5EF4-FFF2-40B4-BE49-F238E27FC236}">
                <a16:creationId xmlns:a16="http://schemas.microsoft.com/office/drawing/2014/main" xmlns="" id="{550D2BD1-98F9-412D-905B-3A843EF407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Espace réservé du contenu 2">
            <a:extLst>
              <a:ext uri="{FF2B5EF4-FFF2-40B4-BE49-F238E27FC236}">
                <a16:creationId xmlns:a16="http://schemas.microsoft.com/office/drawing/2014/main" xmlns="" id="{E77912AE-3241-4FE1-A229-84512ADADE21}"/>
              </a:ext>
            </a:extLst>
          </p:cNvPr>
          <p:cNvGraphicFramePr>
            <a:graphicFrameLocks noGrp="1"/>
          </p:cNvGraphicFramePr>
          <p:nvPr>
            <p:ph idx="1"/>
            <p:extLst>
              <p:ext uri="{D42A27DB-BD31-4B8C-83A1-F6EECF244321}">
                <p14:modId xmlns:p14="http://schemas.microsoft.com/office/powerpoint/2010/main" val="536969924"/>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6202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BA99B75D-9BEA-4365-AF73-DFE9AF19D53B}"/>
              </a:ext>
            </a:extLst>
          </p:cNvPr>
          <p:cNvSpPr>
            <a:spLocks noGrp="1"/>
          </p:cNvSpPr>
          <p:nvPr>
            <p:ph type="title"/>
          </p:nvPr>
        </p:nvSpPr>
        <p:spPr>
          <a:xfrm>
            <a:off x="647271" y="1012004"/>
            <a:ext cx="2562119" cy="4795408"/>
          </a:xfrm>
        </p:spPr>
        <p:txBody>
          <a:bodyPr>
            <a:normAutofit/>
          </a:bodyPr>
          <a:lstStyle/>
          <a:p>
            <a:r>
              <a:rPr lang="fr-BE">
                <a:solidFill>
                  <a:srgbClr val="FFFFFF"/>
                </a:solidFill>
              </a:rPr>
              <a:t>REX MCS </a:t>
            </a:r>
          </a:p>
        </p:txBody>
      </p:sp>
      <p:graphicFrame>
        <p:nvGraphicFramePr>
          <p:cNvPr id="5" name="Espace réservé du contenu 2">
            <a:extLst>
              <a:ext uri="{FF2B5EF4-FFF2-40B4-BE49-F238E27FC236}">
                <a16:creationId xmlns:a16="http://schemas.microsoft.com/office/drawing/2014/main" xmlns="" id="{83727509-C544-4BE9-AEB7-2E4B7ABBC646}"/>
              </a:ext>
            </a:extLst>
          </p:cNvPr>
          <p:cNvGraphicFramePr>
            <a:graphicFrameLocks noGrp="1"/>
          </p:cNvGraphicFramePr>
          <p:nvPr>
            <p:ph idx="1"/>
            <p:extLst>
              <p:ext uri="{D42A27DB-BD31-4B8C-83A1-F6EECF244321}">
                <p14:modId xmlns:p14="http://schemas.microsoft.com/office/powerpoint/2010/main" val="4150029460"/>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0537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B56E04B-52D8-488F-937C-EFE8C9705660}"/>
              </a:ext>
            </a:extLst>
          </p:cNvPr>
          <p:cNvSpPr>
            <a:spLocks noGrp="1"/>
          </p:cNvSpPr>
          <p:nvPr>
            <p:ph type="title"/>
          </p:nvPr>
        </p:nvSpPr>
        <p:spPr>
          <a:xfrm>
            <a:off x="1778000" y="2187743"/>
            <a:ext cx="3970087" cy="2482515"/>
          </a:xfrm>
        </p:spPr>
        <p:txBody>
          <a:bodyPr vert="horz" lIns="91440" tIns="45720" rIns="91440" bIns="45720" rtlCol="0" anchor="ctr">
            <a:normAutofit/>
          </a:bodyPr>
          <a:lstStyle/>
          <a:p>
            <a:pPr algn="l">
              <a:lnSpc>
                <a:spcPct val="90000"/>
              </a:lnSpc>
            </a:pPr>
            <a:r>
              <a:rPr lang="en-US" sz="5600" kern="1200">
                <a:solidFill>
                  <a:schemeClr val="tx1"/>
                </a:solidFill>
                <a:latin typeface="+mj-lt"/>
                <a:ea typeface="+mj-ea"/>
                <a:cs typeface="+mj-cs"/>
              </a:rPr>
              <a:t>REX de la Direction Médicale </a:t>
            </a:r>
          </a:p>
        </p:txBody>
      </p:sp>
      <p:pic>
        <p:nvPicPr>
          <p:cNvPr id="6" name="Graphic 5">
            <a:extLst>
              <a:ext uri="{FF2B5EF4-FFF2-40B4-BE49-F238E27FC236}">
                <a16:creationId xmlns:a16="http://schemas.microsoft.com/office/drawing/2014/main" xmlns="" id="{0AFBD360-8767-4373-A6B7-B0034C7682B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8650" y="2914651"/>
            <a:ext cx="1028700" cy="1028700"/>
          </a:xfrm>
          <a:prstGeom prst="rect">
            <a:avLst/>
          </a:prstGeom>
        </p:spPr>
      </p:pic>
      <p:pic>
        <p:nvPicPr>
          <p:cNvPr id="8" name="Graphic 7">
            <a:extLst>
              <a:ext uri="{FF2B5EF4-FFF2-40B4-BE49-F238E27FC236}">
                <a16:creationId xmlns:a16="http://schemas.microsoft.com/office/drawing/2014/main" xmlns="" id="{E7A2A583-4961-44A5-8B21-D3232B146BE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981073" y="1469503"/>
            <a:ext cx="3918995" cy="3918995"/>
          </a:xfrm>
          <a:prstGeom prst="rect">
            <a:avLst/>
          </a:prstGeom>
        </p:spPr>
      </p:pic>
    </p:spTree>
    <p:extLst>
      <p:ext uri="{BB962C8B-B14F-4D97-AF65-F5344CB8AC3E}">
        <p14:creationId xmlns:p14="http://schemas.microsoft.com/office/powerpoint/2010/main" val="4024754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4939FF-4CBD-4B54-9A92-502170BF58CD}"/>
              </a:ext>
            </a:extLst>
          </p:cNvPr>
          <p:cNvSpPr>
            <a:spLocks noGrp="1"/>
          </p:cNvSpPr>
          <p:nvPr>
            <p:ph type="title"/>
          </p:nvPr>
        </p:nvSpPr>
        <p:spPr>
          <a:xfrm>
            <a:off x="652653" y="606564"/>
            <a:ext cx="7838694" cy="1325563"/>
          </a:xfrm>
        </p:spPr>
        <p:txBody>
          <a:bodyPr anchor="ctr">
            <a:normAutofit/>
          </a:bodyPr>
          <a:lstStyle/>
          <a:p>
            <a:r>
              <a:rPr lang="en-US">
                <a:cs typeface="Calibri"/>
              </a:rPr>
              <a:t>Freins/contexte</a:t>
            </a:r>
            <a:endParaRPr lang="en-US"/>
          </a:p>
        </p:txBody>
      </p:sp>
      <p:sp>
        <p:nvSpPr>
          <p:cNvPr id="10" name="Rectangle 9">
            <a:extLst>
              <a:ext uri="{FF2B5EF4-FFF2-40B4-BE49-F238E27FC236}">
                <a16:creationId xmlns:a16="http://schemas.microsoft.com/office/drawing/2014/main" xmlns="" id="{A5711A0E-A428-4ED1-96CB-33D69FD84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655" y="2043803"/>
            <a:ext cx="7642689"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xmlns="" id="{81CA9687-D7BE-491F-A1D0-7A729D6BBF9B}"/>
              </a:ext>
            </a:extLst>
          </p:cNvPr>
          <p:cNvGraphicFramePr>
            <a:graphicFrameLocks noGrp="1"/>
          </p:cNvGraphicFramePr>
          <p:nvPr>
            <p:ph idx="1"/>
            <p:extLst>
              <p:ext uri="{D42A27DB-BD31-4B8C-83A1-F6EECF244321}">
                <p14:modId xmlns:p14="http://schemas.microsoft.com/office/powerpoint/2010/main" val="1552854518"/>
              </p:ext>
            </p:extLst>
          </p:nvPr>
        </p:nvGraphicFramePr>
        <p:xfrm>
          <a:off x="750655" y="2385390"/>
          <a:ext cx="7642689"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4385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7465DF4-BD1D-4E1F-A8F2-55C68A283D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90543"/>
            <a:ext cx="9144000" cy="177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975200E1-A096-4C53-8FD2-7FFE398D7E2B}"/>
              </a:ext>
            </a:extLst>
          </p:cNvPr>
          <p:cNvSpPr>
            <a:spLocks noGrp="1"/>
          </p:cNvSpPr>
          <p:nvPr>
            <p:ph type="title"/>
          </p:nvPr>
        </p:nvSpPr>
        <p:spPr>
          <a:xfrm>
            <a:off x="902493" y="760559"/>
            <a:ext cx="7612856" cy="1237968"/>
          </a:xfrm>
        </p:spPr>
        <p:txBody>
          <a:bodyPr>
            <a:normAutofit/>
          </a:bodyPr>
          <a:lstStyle/>
          <a:p>
            <a:r>
              <a:rPr lang="en-US">
                <a:solidFill>
                  <a:schemeClr val="accent1"/>
                </a:solidFill>
                <a:cs typeface="Calibri"/>
              </a:rPr>
              <a:t>Statuts</a:t>
            </a:r>
            <a:endParaRPr lang="en-US">
              <a:solidFill>
                <a:schemeClr val="accent1"/>
              </a:solidFill>
            </a:endParaRPr>
          </a:p>
        </p:txBody>
      </p:sp>
      <p:graphicFrame>
        <p:nvGraphicFramePr>
          <p:cNvPr id="4" name="Table 4">
            <a:extLst>
              <a:ext uri="{FF2B5EF4-FFF2-40B4-BE49-F238E27FC236}">
                <a16:creationId xmlns:a16="http://schemas.microsoft.com/office/drawing/2014/main" xmlns="" id="{5B692C87-59E9-4EB7-9316-C70AF17EF9B9}"/>
              </a:ext>
            </a:extLst>
          </p:cNvPr>
          <p:cNvGraphicFramePr>
            <a:graphicFrameLocks noGrp="1"/>
          </p:cNvGraphicFramePr>
          <p:nvPr>
            <p:ph idx="1"/>
            <p:extLst>
              <p:ext uri="{D42A27DB-BD31-4B8C-83A1-F6EECF244321}">
                <p14:modId xmlns:p14="http://schemas.microsoft.com/office/powerpoint/2010/main" val="750302167"/>
              </p:ext>
            </p:extLst>
          </p:nvPr>
        </p:nvGraphicFramePr>
        <p:xfrm>
          <a:off x="902493" y="2726737"/>
          <a:ext cx="7337826" cy="3660145"/>
        </p:xfrm>
        <a:graphic>
          <a:graphicData uri="http://schemas.openxmlformats.org/drawingml/2006/table">
            <a:tbl>
              <a:tblPr firstRow="1" bandRow="1">
                <a:tableStyleId>{5C22544A-7EE6-4342-B048-85BDC9FD1C3A}</a:tableStyleId>
              </a:tblPr>
              <a:tblGrid>
                <a:gridCol w="937261">
                  <a:extLst>
                    <a:ext uri="{9D8B030D-6E8A-4147-A177-3AD203B41FA5}">
                      <a16:colId xmlns:a16="http://schemas.microsoft.com/office/drawing/2014/main" xmlns="" val="3518136248"/>
                    </a:ext>
                  </a:extLst>
                </a:gridCol>
                <a:gridCol w="1602600">
                  <a:extLst>
                    <a:ext uri="{9D8B030D-6E8A-4147-A177-3AD203B41FA5}">
                      <a16:colId xmlns:a16="http://schemas.microsoft.com/office/drawing/2014/main" xmlns="" val="1939861440"/>
                    </a:ext>
                  </a:extLst>
                </a:gridCol>
                <a:gridCol w="1241003">
                  <a:extLst>
                    <a:ext uri="{9D8B030D-6E8A-4147-A177-3AD203B41FA5}">
                      <a16:colId xmlns:a16="http://schemas.microsoft.com/office/drawing/2014/main" xmlns="" val="2178873313"/>
                    </a:ext>
                  </a:extLst>
                </a:gridCol>
                <a:gridCol w="2315959">
                  <a:extLst>
                    <a:ext uri="{9D8B030D-6E8A-4147-A177-3AD203B41FA5}">
                      <a16:colId xmlns:a16="http://schemas.microsoft.com/office/drawing/2014/main" xmlns="" val="2966660959"/>
                    </a:ext>
                  </a:extLst>
                </a:gridCol>
                <a:gridCol w="1241003">
                  <a:extLst>
                    <a:ext uri="{9D8B030D-6E8A-4147-A177-3AD203B41FA5}">
                      <a16:colId xmlns:a16="http://schemas.microsoft.com/office/drawing/2014/main" xmlns="" val="2859487127"/>
                    </a:ext>
                  </a:extLst>
                </a:gridCol>
              </a:tblGrid>
              <a:tr h="1083057">
                <a:tc>
                  <a:txBody>
                    <a:bodyPr/>
                    <a:lstStyle/>
                    <a:p>
                      <a:endParaRPr lang="en-US" sz="2100"/>
                    </a:p>
                  </a:txBody>
                  <a:tcPr marL="104140" marR="104140" marT="52070" marB="52070"/>
                </a:tc>
                <a:tc>
                  <a:txBody>
                    <a:bodyPr/>
                    <a:lstStyle/>
                    <a:p>
                      <a:r>
                        <a:rPr lang="en-US" sz="2100" err="1"/>
                        <a:t>Employeur</a:t>
                      </a:r>
                    </a:p>
                  </a:txBody>
                  <a:tcPr marL="104140" marR="104140" marT="52070" marB="52070"/>
                </a:tc>
                <a:tc>
                  <a:txBody>
                    <a:bodyPr/>
                    <a:lstStyle/>
                    <a:p>
                      <a:r>
                        <a:rPr lang="en-US" sz="2100" dirty="0" err="1"/>
                        <a:t>Activité</a:t>
                      </a:r>
                      <a:r>
                        <a:rPr lang="en-US" sz="2100" dirty="0"/>
                        <a:t> </a:t>
                      </a:r>
                      <a:r>
                        <a:rPr lang="en-US" sz="2100" dirty="0" err="1"/>
                        <a:t>clinique</a:t>
                      </a:r>
                    </a:p>
                  </a:txBody>
                  <a:tcPr marL="104140" marR="104140" marT="52070" marB="52070"/>
                </a:tc>
                <a:tc>
                  <a:txBody>
                    <a:bodyPr/>
                    <a:lstStyle/>
                    <a:p>
                      <a:pPr lvl="0">
                        <a:buNone/>
                      </a:pPr>
                      <a:r>
                        <a:rPr lang="en-US" sz="2100" dirty="0"/>
                        <a:t>Senior  </a:t>
                      </a:r>
                      <a:r>
                        <a:rPr lang="en-US" sz="2100" dirty="0" err="1"/>
                        <a:t>employeur</a:t>
                      </a:r>
                    </a:p>
                  </a:txBody>
                  <a:tcPr marL="104140" marR="104140" marT="52070" marB="52070"/>
                </a:tc>
                <a:tc>
                  <a:txBody>
                    <a:bodyPr/>
                    <a:lstStyle/>
                    <a:p>
                      <a:pPr lvl="0">
                        <a:buNone/>
                      </a:pPr>
                      <a:r>
                        <a:rPr lang="en-US" sz="2100" dirty="0"/>
                        <a:t>Senior </a:t>
                      </a:r>
                      <a:r>
                        <a:rPr lang="en-US" sz="2100" dirty="0" err="1"/>
                        <a:t>activité</a:t>
                      </a:r>
                      <a:r>
                        <a:rPr lang="en-US" sz="2100" dirty="0"/>
                        <a:t> </a:t>
                      </a:r>
                      <a:r>
                        <a:rPr lang="en-US" sz="2100" dirty="0" err="1"/>
                        <a:t>clinique</a:t>
                      </a:r>
                    </a:p>
                  </a:txBody>
                  <a:tcPr marL="104140" marR="104140" marT="52070" marB="52070"/>
                </a:tc>
                <a:extLst>
                  <a:ext uri="{0D108BD9-81ED-4DB2-BD59-A6C34878D82A}">
                    <a16:rowId xmlns:a16="http://schemas.microsoft.com/office/drawing/2014/main" xmlns="" val="4169391073"/>
                  </a:ext>
                </a:extLst>
              </a:tr>
              <a:tr h="458217">
                <a:tc>
                  <a:txBody>
                    <a:bodyPr/>
                    <a:lstStyle/>
                    <a:p>
                      <a:r>
                        <a:rPr lang="en-US" sz="2100" dirty="0"/>
                        <a:t>MCS</a:t>
                      </a:r>
                    </a:p>
                  </a:txBody>
                  <a:tcPr marL="104140" marR="104140" marT="52070" marB="52070"/>
                </a:tc>
                <a:tc>
                  <a:txBody>
                    <a:bodyPr/>
                    <a:lstStyle/>
                    <a:p>
                      <a:r>
                        <a:rPr lang="en-US" sz="2100" dirty="0"/>
                        <a:t>CHR</a:t>
                      </a:r>
                    </a:p>
                  </a:txBody>
                  <a:tcPr marL="104140" marR="104140" marT="52070" marB="52070"/>
                </a:tc>
                <a:tc>
                  <a:txBody>
                    <a:bodyPr/>
                    <a:lstStyle/>
                    <a:p>
                      <a:r>
                        <a:rPr lang="en-US" sz="2100" dirty="0"/>
                        <a:t>CHR</a:t>
                      </a:r>
                    </a:p>
                  </a:txBody>
                  <a:tcPr marL="104140" marR="104140" marT="52070" marB="52070"/>
                </a:tc>
                <a:tc>
                  <a:txBody>
                    <a:bodyPr/>
                    <a:lstStyle/>
                    <a:p>
                      <a:pPr lvl="0">
                        <a:buNone/>
                      </a:pPr>
                      <a:r>
                        <a:rPr lang="en-US" sz="2100" dirty="0"/>
                        <a:t>CHR</a:t>
                      </a:r>
                    </a:p>
                  </a:txBody>
                  <a:tcPr marL="104140" marR="104140" marT="52070" marB="52070"/>
                </a:tc>
                <a:tc>
                  <a:txBody>
                    <a:bodyPr/>
                    <a:lstStyle/>
                    <a:p>
                      <a:pPr lvl="0">
                        <a:buNone/>
                      </a:pPr>
                      <a:r>
                        <a:rPr lang="en-US" sz="2100" dirty="0"/>
                        <a:t>CHR</a:t>
                      </a:r>
                    </a:p>
                  </a:txBody>
                  <a:tcPr marL="104140" marR="104140" marT="52070" marB="52070"/>
                </a:tc>
                <a:extLst>
                  <a:ext uri="{0D108BD9-81ED-4DB2-BD59-A6C34878D82A}">
                    <a16:rowId xmlns:a16="http://schemas.microsoft.com/office/drawing/2014/main" xmlns="" val="2275469175"/>
                  </a:ext>
                </a:extLst>
              </a:tr>
              <a:tr h="458217">
                <a:tc>
                  <a:txBody>
                    <a:bodyPr/>
                    <a:lstStyle/>
                    <a:p>
                      <a:pPr lvl="0">
                        <a:buNone/>
                      </a:pPr>
                      <a:r>
                        <a:rPr lang="en-US" sz="2100" dirty="0"/>
                        <a:t>MCS</a:t>
                      </a:r>
                    </a:p>
                  </a:txBody>
                  <a:tcPr marL="104140" marR="104140" marT="52070" marB="52070"/>
                </a:tc>
                <a:tc>
                  <a:txBody>
                    <a:bodyPr/>
                    <a:lstStyle/>
                    <a:p>
                      <a:pPr lvl="0">
                        <a:buNone/>
                      </a:pPr>
                      <a:r>
                        <a:rPr lang="en-US" sz="2100" dirty="0"/>
                        <a:t>CHU</a:t>
                      </a:r>
                    </a:p>
                  </a:txBody>
                  <a:tcPr marL="104140" marR="104140" marT="52070" marB="52070"/>
                </a:tc>
                <a:tc>
                  <a:txBody>
                    <a:bodyPr/>
                    <a:lstStyle/>
                    <a:p>
                      <a:pPr lvl="0">
                        <a:buNone/>
                      </a:pPr>
                      <a:r>
                        <a:rPr lang="en-US" sz="2100" dirty="0"/>
                        <a:t>CHR</a:t>
                      </a:r>
                    </a:p>
                  </a:txBody>
                  <a:tcPr marL="104140" marR="104140" marT="52070" marB="52070"/>
                </a:tc>
                <a:tc>
                  <a:txBody>
                    <a:bodyPr/>
                    <a:lstStyle/>
                    <a:p>
                      <a:pPr lvl="0">
                        <a:buNone/>
                      </a:pPr>
                      <a:r>
                        <a:rPr lang="en-US" sz="2100" dirty="0"/>
                        <a:t>CHR et CHU</a:t>
                      </a:r>
                    </a:p>
                  </a:txBody>
                  <a:tcPr marL="104140" marR="104140" marT="52070" marB="52070"/>
                </a:tc>
                <a:tc>
                  <a:txBody>
                    <a:bodyPr/>
                    <a:lstStyle/>
                    <a:p>
                      <a:pPr lvl="0">
                        <a:buNone/>
                      </a:pPr>
                      <a:r>
                        <a:rPr lang="en-US" sz="2100" dirty="0"/>
                        <a:t>CHR</a:t>
                      </a:r>
                    </a:p>
                  </a:txBody>
                  <a:tcPr marL="104140" marR="104140" marT="52070" marB="52070"/>
                </a:tc>
                <a:extLst>
                  <a:ext uri="{0D108BD9-81ED-4DB2-BD59-A6C34878D82A}">
                    <a16:rowId xmlns:a16="http://schemas.microsoft.com/office/drawing/2014/main" xmlns="" val="699103128"/>
                  </a:ext>
                </a:extLst>
              </a:tr>
              <a:tr h="458217">
                <a:tc>
                  <a:txBody>
                    <a:bodyPr/>
                    <a:lstStyle/>
                    <a:p>
                      <a:pPr lvl="0">
                        <a:buNone/>
                      </a:pPr>
                      <a:r>
                        <a:rPr lang="en-US" sz="2100" dirty="0"/>
                        <a:t>MCS</a:t>
                      </a:r>
                    </a:p>
                  </a:txBody>
                  <a:tcPr marL="104140" marR="104140" marT="52070" marB="52070"/>
                </a:tc>
                <a:tc>
                  <a:txBody>
                    <a:bodyPr/>
                    <a:lstStyle/>
                    <a:p>
                      <a:pPr lvl="0">
                        <a:buNone/>
                      </a:pPr>
                      <a:r>
                        <a:rPr lang="en-US" sz="2100" dirty="0"/>
                        <a:t>CHU</a:t>
                      </a:r>
                    </a:p>
                  </a:txBody>
                  <a:tcPr marL="104140" marR="104140" marT="52070" marB="52070"/>
                </a:tc>
                <a:tc>
                  <a:txBody>
                    <a:bodyPr/>
                    <a:lstStyle/>
                    <a:p>
                      <a:pPr lvl="0">
                        <a:buNone/>
                      </a:pPr>
                      <a:r>
                        <a:rPr lang="en-US" sz="2100" dirty="0"/>
                        <a:t>CHR</a:t>
                      </a:r>
                    </a:p>
                  </a:txBody>
                  <a:tcPr marL="104140" marR="104140" marT="52070" marB="52070"/>
                </a:tc>
                <a:tc>
                  <a:txBody>
                    <a:bodyPr/>
                    <a:lstStyle/>
                    <a:p>
                      <a:pPr lvl="0">
                        <a:buNone/>
                      </a:pPr>
                      <a:r>
                        <a:rPr lang="en-US" sz="2100" dirty="0"/>
                        <a:t>CHU</a:t>
                      </a:r>
                    </a:p>
                  </a:txBody>
                  <a:tcPr marL="104140" marR="104140" marT="52070" marB="52070"/>
                </a:tc>
                <a:tc>
                  <a:txBody>
                    <a:bodyPr/>
                    <a:lstStyle/>
                    <a:p>
                      <a:pPr lvl="0">
                        <a:buNone/>
                      </a:pPr>
                      <a:r>
                        <a:rPr lang="en-US" sz="2100" dirty="0"/>
                        <a:t>CHR</a:t>
                      </a:r>
                    </a:p>
                  </a:txBody>
                  <a:tcPr marL="104140" marR="104140" marT="52070" marB="52070"/>
                </a:tc>
                <a:extLst>
                  <a:ext uri="{0D108BD9-81ED-4DB2-BD59-A6C34878D82A}">
                    <a16:rowId xmlns:a16="http://schemas.microsoft.com/office/drawing/2014/main" xmlns="" val="1454077395"/>
                  </a:ext>
                </a:extLst>
              </a:tr>
              <a:tr h="458217">
                <a:tc>
                  <a:txBody>
                    <a:bodyPr/>
                    <a:lstStyle/>
                    <a:p>
                      <a:pPr lvl="0">
                        <a:buNone/>
                      </a:pPr>
                      <a:r>
                        <a:rPr lang="en-US" sz="2100" dirty="0"/>
                        <a:t>MCS</a:t>
                      </a:r>
                    </a:p>
                  </a:txBody>
                  <a:tcPr marL="104140" marR="104140" marT="52070" marB="52070"/>
                </a:tc>
                <a:tc>
                  <a:txBody>
                    <a:bodyPr/>
                    <a:lstStyle/>
                    <a:p>
                      <a:pPr lvl="0">
                        <a:buNone/>
                      </a:pPr>
                      <a:r>
                        <a:rPr lang="en-US" sz="2100" dirty="0"/>
                        <a:t>CHU</a:t>
                      </a:r>
                    </a:p>
                  </a:txBody>
                  <a:tcPr marL="104140" marR="104140" marT="52070" marB="52070"/>
                </a:tc>
                <a:tc>
                  <a:txBody>
                    <a:bodyPr/>
                    <a:lstStyle/>
                    <a:p>
                      <a:pPr lvl="0">
                        <a:buNone/>
                      </a:pPr>
                      <a:r>
                        <a:rPr lang="en-US" sz="2100" dirty="0"/>
                        <a:t>CHU</a:t>
                      </a:r>
                    </a:p>
                  </a:txBody>
                  <a:tcPr marL="104140" marR="104140" marT="52070" marB="52070"/>
                </a:tc>
                <a:tc>
                  <a:txBody>
                    <a:bodyPr/>
                    <a:lstStyle/>
                    <a:p>
                      <a:pPr lvl="0">
                        <a:buNone/>
                      </a:pPr>
                      <a:r>
                        <a:rPr lang="en-US" sz="2100" dirty="0"/>
                        <a:t>CHU</a:t>
                      </a:r>
                    </a:p>
                  </a:txBody>
                  <a:tcPr marL="104140" marR="104140" marT="52070" marB="52070"/>
                </a:tc>
                <a:tc>
                  <a:txBody>
                    <a:bodyPr/>
                    <a:lstStyle/>
                    <a:p>
                      <a:pPr lvl="0">
                        <a:buNone/>
                      </a:pPr>
                      <a:r>
                        <a:rPr lang="en-US" sz="2100" dirty="0"/>
                        <a:t>CHR </a:t>
                      </a:r>
                      <a:endParaRPr lang="en-US" sz="2100"/>
                    </a:p>
                  </a:txBody>
                  <a:tcPr marL="104140" marR="104140" marT="52070" marB="52070"/>
                </a:tc>
                <a:extLst>
                  <a:ext uri="{0D108BD9-81ED-4DB2-BD59-A6C34878D82A}">
                    <a16:rowId xmlns:a16="http://schemas.microsoft.com/office/drawing/2014/main" xmlns="" val="2924860968"/>
                  </a:ext>
                </a:extLst>
              </a:tr>
              <a:tr h="458217">
                <a:tc>
                  <a:txBody>
                    <a:bodyPr/>
                    <a:lstStyle/>
                    <a:p>
                      <a:pPr lvl="0">
                        <a:buNone/>
                      </a:pPr>
                      <a:r>
                        <a:rPr lang="en-US" sz="2100" dirty="0"/>
                        <a:t>MCS</a:t>
                      </a:r>
                    </a:p>
                  </a:txBody>
                  <a:tcPr marL="104140" marR="104140" marT="52070" marB="52070"/>
                </a:tc>
                <a:tc>
                  <a:txBody>
                    <a:bodyPr/>
                    <a:lstStyle/>
                    <a:p>
                      <a:pPr lvl="0">
                        <a:buNone/>
                      </a:pPr>
                      <a:r>
                        <a:rPr lang="en-US" sz="2100" dirty="0"/>
                        <a:t>CHU</a:t>
                      </a:r>
                    </a:p>
                  </a:txBody>
                  <a:tcPr marL="104140" marR="104140" marT="52070" marB="52070"/>
                </a:tc>
                <a:tc>
                  <a:txBody>
                    <a:bodyPr/>
                    <a:lstStyle/>
                    <a:p>
                      <a:pPr lvl="0">
                        <a:buNone/>
                      </a:pPr>
                      <a:r>
                        <a:rPr lang="en-US" sz="2100" dirty="0"/>
                        <a:t>CHU</a:t>
                      </a:r>
                    </a:p>
                  </a:txBody>
                  <a:tcPr marL="104140" marR="104140" marT="52070" marB="52070"/>
                </a:tc>
                <a:tc>
                  <a:txBody>
                    <a:bodyPr/>
                    <a:lstStyle/>
                    <a:p>
                      <a:pPr lvl="0">
                        <a:buNone/>
                      </a:pPr>
                      <a:r>
                        <a:rPr lang="en-US" sz="2100" dirty="0"/>
                        <a:t>CHU</a:t>
                      </a:r>
                    </a:p>
                  </a:txBody>
                  <a:tcPr marL="104140" marR="104140" marT="52070" marB="52070"/>
                </a:tc>
                <a:tc>
                  <a:txBody>
                    <a:bodyPr/>
                    <a:lstStyle/>
                    <a:p>
                      <a:pPr lvl="0">
                        <a:buNone/>
                      </a:pPr>
                      <a:r>
                        <a:rPr lang="en-US" sz="2100" dirty="0"/>
                        <a:t>CHR et CHU</a:t>
                      </a:r>
                    </a:p>
                  </a:txBody>
                  <a:tcPr marL="104140" marR="104140" marT="52070" marB="52070"/>
                </a:tc>
                <a:extLst>
                  <a:ext uri="{0D108BD9-81ED-4DB2-BD59-A6C34878D82A}">
                    <a16:rowId xmlns:a16="http://schemas.microsoft.com/office/drawing/2014/main" xmlns="" val="2069826986"/>
                  </a:ext>
                </a:extLst>
              </a:tr>
            </a:tbl>
          </a:graphicData>
        </a:graphic>
      </p:graphicFrame>
    </p:spTree>
    <p:extLst>
      <p:ext uri="{BB962C8B-B14F-4D97-AF65-F5344CB8AC3E}">
        <p14:creationId xmlns:p14="http://schemas.microsoft.com/office/powerpoint/2010/main" val="3209475750"/>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4">
            <a:extLst>
              <a:ext uri="{FF2B5EF4-FFF2-40B4-BE49-F238E27FC236}">
                <a16:creationId xmlns:a16="http://schemas.microsoft.com/office/drawing/2014/main" xmlns="" id="{B3C2341D-B696-4D9B-9843-18046840ED2B}"/>
              </a:ext>
            </a:extLst>
          </p:cNvPr>
          <p:cNvGraphicFramePr>
            <a:graphicFrameLocks noGrp="1"/>
          </p:cNvGraphicFramePr>
          <p:nvPr>
            <p:ph idx="1"/>
            <p:extLst>
              <p:ext uri="{D42A27DB-BD31-4B8C-83A1-F6EECF244321}">
                <p14:modId xmlns:p14="http://schemas.microsoft.com/office/powerpoint/2010/main" val="3652004094"/>
              </p:ext>
            </p:extLst>
          </p:nvPr>
        </p:nvGraphicFramePr>
        <p:xfrm>
          <a:off x="508067" y="643467"/>
          <a:ext cx="8127865" cy="5571066"/>
        </p:xfrm>
        <a:graphic>
          <a:graphicData uri="http://schemas.openxmlformats.org/drawingml/2006/table">
            <a:tbl>
              <a:tblPr firstRow="1" bandRow="1">
                <a:tableStyleId>{5C22544A-7EE6-4342-B048-85BDC9FD1C3A}</a:tableStyleId>
              </a:tblPr>
              <a:tblGrid>
                <a:gridCol w="1455889">
                  <a:extLst>
                    <a:ext uri="{9D8B030D-6E8A-4147-A177-3AD203B41FA5}">
                      <a16:colId xmlns:a16="http://schemas.microsoft.com/office/drawing/2014/main" xmlns="" val="1479026758"/>
                    </a:ext>
                  </a:extLst>
                </a:gridCol>
                <a:gridCol w="1880099">
                  <a:extLst>
                    <a:ext uri="{9D8B030D-6E8A-4147-A177-3AD203B41FA5}">
                      <a16:colId xmlns:a16="http://schemas.microsoft.com/office/drawing/2014/main" xmlns="" val="2317507731"/>
                    </a:ext>
                  </a:extLst>
                </a:gridCol>
                <a:gridCol w="1880099">
                  <a:extLst>
                    <a:ext uri="{9D8B030D-6E8A-4147-A177-3AD203B41FA5}">
                      <a16:colId xmlns:a16="http://schemas.microsoft.com/office/drawing/2014/main" xmlns="" val="3244367386"/>
                    </a:ext>
                  </a:extLst>
                </a:gridCol>
                <a:gridCol w="1455889">
                  <a:extLst>
                    <a:ext uri="{9D8B030D-6E8A-4147-A177-3AD203B41FA5}">
                      <a16:colId xmlns:a16="http://schemas.microsoft.com/office/drawing/2014/main" xmlns="" val="417419884"/>
                    </a:ext>
                  </a:extLst>
                </a:gridCol>
                <a:gridCol w="1455889">
                  <a:extLst>
                    <a:ext uri="{9D8B030D-6E8A-4147-A177-3AD203B41FA5}">
                      <a16:colId xmlns:a16="http://schemas.microsoft.com/office/drawing/2014/main" xmlns="" val="1490381747"/>
                    </a:ext>
                  </a:extLst>
                </a:gridCol>
              </a:tblGrid>
              <a:tr h="1270594">
                <a:tc>
                  <a:txBody>
                    <a:bodyPr/>
                    <a:lstStyle/>
                    <a:p>
                      <a:endParaRPr lang="en-US" sz="2400"/>
                    </a:p>
                  </a:txBody>
                  <a:tcPr marL="122172" marR="122172" marT="61086" marB="61086"/>
                </a:tc>
                <a:tc>
                  <a:txBody>
                    <a:bodyPr/>
                    <a:lstStyle/>
                    <a:p>
                      <a:r>
                        <a:rPr lang="en-US" sz="2400" err="1"/>
                        <a:t>Employeur</a:t>
                      </a:r>
                      <a:r>
                        <a:rPr lang="en-US" sz="2400"/>
                        <a:t> CHR</a:t>
                      </a:r>
                    </a:p>
                  </a:txBody>
                  <a:tcPr marL="122172" marR="122172" marT="61086" marB="61086"/>
                </a:tc>
                <a:tc>
                  <a:txBody>
                    <a:bodyPr/>
                    <a:lstStyle/>
                    <a:p>
                      <a:r>
                        <a:rPr lang="en-US" sz="2400" err="1"/>
                        <a:t>Employeur</a:t>
                      </a:r>
                    </a:p>
                    <a:p>
                      <a:pPr lvl="0">
                        <a:buNone/>
                      </a:pPr>
                      <a:r>
                        <a:rPr lang="en-US" sz="2400"/>
                        <a:t>CHU</a:t>
                      </a:r>
                    </a:p>
                  </a:txBody>
                  <a:tcPr marL="122172" marR="122172" marT="61086" marB="61086"/>
                </a:tc>
                <a:tc>
                  <a:txBody>
                    <a:bodyPr/>
                    <a:lstStyle/>
                    <a:p>
                      <a:r>
                        <a:rPr lang="en-US" sz="2400" err="1"/>
                        <a:t>Activité</a:t>
                      </a:r>
                      <a:r>
                        <a:rPr lang="en-US" sz="2400"/>
                        <a:t> </a:t>
                      </a:r>
                      <a:r>
                        <a:rPr lang="en-US" sz="2400" err="1"/>
                        <a:t>clinique</a:t>
                      </a:r>
                      <a:r>
                        <a:rPr lang="en-US" sz="2400"/>
                        <a:t> CHR</a:t>
                      </a:r>
                    </a:p>
                  </a:txBody>
                  <a:tcPr marL="122172" marR="122172" marT="61086" marB="61086"/>
                </a:tc>
                <a:tc>
                  <a:txBody>
                    <a:bodyPr/>
                    <a:lstStyle/>
                    <a:p>
                      <a:r>
                        <a:rPr lang="en-US" sz="2400" err="1"/>
                        <a:t>Activité</a:t>
                      </a:r>
                      <a:r>
                        <a:rPr lang="en-US" sz="2400"/>
                        <a:t> </a:t>
                      </a:r>
                      <a:r>
                        <a:rPr lang="en-US" sz="2400" err="1"/>
                        <a:t>clinique</a:t>
                      </a:r>
                      <a:r>
                        <a:rPr lang="en-US" sz="2400"/>
                        <a:t> CHU</a:t>
                      </a:r>
                    </a:p>
                  </a:txBody>
                  <a:tcPr marL="122172" marR="122172" marT="61086" marB="61086"/>
                </a:tc>
                <a:extLst>
                  <a:ext uri="{0D108BD9-81ED-4DB2-BD59-A6C34878D82A}">
                    <a16:rowId xmlns:a16="http://schemas.microsoft.com/office/drawing/2014/main" xmlns="" val="1909187760"/>
                  </a:ext>
                </a:extLst>
              </a:tr>
              <a:tr h="537559">
                <a:tc>
                  <a:txBody>
                    <a:bodyPr/>
                    <a:lstStyle/>
                    <a:p>
                      <a:r>
                        <a:rPr lang="en-US" sz="2400"/>
                        <a:t>MCS</a:t>
                      </a:r>
                    </a:p>
                  </a:txBody>
                  <a:tcPr marL="122172" marR="122172" marT="61086" marB="61086">
                    <a:solidFill>
                      <a:srgbClr val="92D050"/>
                    </a:solidFill>
                  </a:tcPr>
                </a:tc>
                <a:tc>
                  <a:txBody>
                    <a:bodyPr/>
                    <a:lstStyle/>
                    <a:p>
                      <a:r>
                        <a:rPr lang="en-US" sz="2400"/>
                        <a:t>++++</a:t>
                      </a:r>
                    </a:p>
                  </a:txBody>
                  <a:tcPr marL="122172" marR="122172" marT="61086" marB="61086">
                    <a:solidFill>
                      <a:srgbClr val="92D050"/>
                    </a:solidFill>
                  </a:tcPr>
                </a:tc>
                <a:tc>
                  <a:txBody>
                    <a:bodyPr/>
                    <a:lstStyle/>
                    <a:p>
                      <a:endParaRPr lang="en-US" sz="2400"/>
                    </a:p>
                  </a:txBody>
                  <a:tcPr marL="122172" marR="122172" marT="61086" marB="61086">
                    <a:solidFill>
                      <a:srgbClr val="92D050"/>
                    </a:solidFill>
                  </a:tcPr>
                </a:tc>
                <a:tc>
                  <a:txBody>
                    <a:bodyPr/>
                    <a:lstStyle/>
                    <a:p>
                      <a:r>
                        <a:rPr lang="en-US" sz="2400"/>
                        <a:t>++++</a:t>
                      </a:r>
                    </a:p>
                  </a:txBody>
                  <a:tcPr marL="122172" marR="122172" marT="61086" marB="61086">
                    <a:solidFill>
                      <a:srgbClr val="92D050"/>
                    </a:solidFill>
                  </a:tcPr>
                </a:tc>
                <a:tc>
                  <a:txBody>
                    <a:bodyPr/>
                    <a:lstStyle/>
                    <a:p>
                      <a:endParaRPr lang="en-US" sz="2400"/>
                    </a:p>
                  </a:txBody>
                  <a:tcPr marL="122172" marR="122172" marT="61086" marB="61086">
                    <a:solidFill>
                      <a:srgbClr val="92D050"/>
                    </a:solidFill>
                  </a:tcPr>
                </a:tc>
                <a:extLst>
                  <a:ext uri="{0D108BD9-81ED-4DB2-BD59-A6C34878D82A}">
                    <a16:rowId xmlns:a16="http://schemas.microsoft.com/office/drawing/2014/main" xmlns="" val="1754212684"/>
                  </a:ext>
                </a:extLst>
              </a:tr>
              <a:tr h="537559">
                <a:tc>
                  <a:txBody>
                    <a:bodyPr/>
                    <a:lstStyle/>
                    <a:p>
                      <a:r>
                        <a:rPr lang="en-US" sz="2400"/>
                        <a:t>Senior</a:t>
                      </a:r>
                    </a:p>
                  </a:txBody>
                  <a:tcPr marL="122172" marR="122172" marT="61086" marB="61086">
                    <a:solidFill>
                      <a:srgbClr val="92D050"/>
                    </a:solidFill>
                  </a:tcPr>
                </a:tc>
                <a:tc>
                  <a:txBody>
                    <a:bodyPr/>
                    <a:lstStyle/>
                    <a:p>
                      <a:r>
                        <a:rPr lang="en-US" sz="2400"/>
                        <a:t>++++</a:t>
                      </a:r>
                    </a:p>
                  </a:txBody>
                  <a:tcPr marL="122172" marR="122172" marT="61086" marB="61086">
                    <a:solidFill>
                      <a:srgbClr val="92D050"/>
                    </a:solidFill>
                  </a:tcPr>
                </a:tc>
                <a:tc>
                  <a:txBody>
                    <a:bodyPr/>
                    <a:lstStyle/>
                    <a:p>
                      <a:endParaRPr lang="en-US" sz="2400"/>
                    </a:p>
                  </a:txBody>
                  <a:tcPr marL="122172" marR="122172" marT="61086" marB="61086">
                    <a:solidFill>
                      <a:srgbClr val="92D050"/>
                    </a:solidFill>
                  </a:tcPr>
                </a:tc>
                <a:tc>
                  <a:txBody>
                    <a:bodyPr/>
                    <a:lstStyle/>
                    <a:p>
                      <a:r>
                        <a:rPr lang="en-US" sz="2400"/>
                        <a:t>++++</a:t>
                      </a:r>
                    </a:p>
                  </a:txBody>
                  <a:tcPr marL="122172" marR="122172" marT="61086" marB="61086">
                    <a:solidFill>
                      <a:srgbClr val="92D050"/>
                    </a:solidFill>
                  </a:tcPr>
                </a:tc>
                <a:tc>
                  <a:txBody>
                    <a:bodyPr/>
                    <a:lstStyle/>
                    <a:p>
                      <a:endParaRPr lang="en-US" sz="2400"/>
                    </a:p>
                  </a:txBody>
                  <a:tcPr marL="122172" marR="122172" marT="61086" marB="61086">
                    <a:solidFill>
                      <a:srgbClr val="92D050"/>
                    </a:solidFill>
                  </a:tcPr>
                </a:tc>
                <a:extLst>
                  <a:ext uri="{0D108BD9-81ED-4DB2-BD59-A6C34878D82A}">
                    <a16:rowId xmlns:a16="http://schemas.microsoft.com/office/drawing/2014/main" xmlns="" val="321053318"/>
                  </a:ext>
                </a:extLst>
              </a:tr>
              <a:tr h="537559">
                <a:tc>
                  <a:txBody>
                    <a:bodyPr/>
                    <a:lstStyle/>
                    <a:p>
                      <a:r>
                        <a:rPr lang="en-US" sz="2400">
                          <a:solidFill>
                            <a:srgbClr val="FF0000"/>
                          </a:solidFill>
                        </a:rPr>
                        <a:t>MCS </a:t>
                      </a:r>
                    </a:p>
                  </a:txBody>
                  <a:tcPr marL="122172" marR="122172" marT="61086" marB="61086"/>
                </a:tc>
                <a:tc>
                  <a:txBody>
                    <a:bodyPr/>
                    <a:lstStyle/>
                    <a:p>
                      <a:endParaRPr lang="en-US" sz="2400">
                        <a:solidFill>
                          <a:srgbClr val="FF0000"/>
                        </a:solidFill>
                      </a:endParaRPr>
                    </a:p>
                  </a:txBody>
                  <a:tcPr marL="122172" marR="122172" marT="61086" marB="61086"/>
                </a:tc>
                <a:tc>
                  <a:txBody>
                    <a:bodyPr/>
                    <a:lstStyle/>
                    <a:p>
                      <a:r>
                        <a:rPr lang="en-US" sz="2400">
                          <a:solidFill>
                            <a:srgbClr val="FF0000"/>
                          </a:solidFill>
                        </a:rPr>
                        <a:t>+</a:t>
                      </a:r>
                    </a:p>
                  </a:txBody>
                  <a:tcPr marL="122172" marR="122172" marT="61086" marB="61086"/>
                </a:tc>
                <a:tc>
                  <a:txBody>
                    <a:bodyPr/>
                    <a:lstStyle/>
                    <a:p>
                      <a:endParaRPr lang="en-US" sz="2400">
                        <a:solidFill>
                          <a:srgbClr val="FF0000"/>
                        </a:solidFill>
                      </a:endParaRPr>
                    </a:p>
                  </a:txBody>
                  <a:tcPr marL="122172" marR="122172" marT="61086" marB="61086"/>
                </a:tc>
                <a:tc>
                  <a:txBody>
                    <a:bodyPr/>
                    <a:lstStyle/>
                    <a:p>
                      <a:r>
                        <a:rPr lang="en-US" sz="2400">
                          <a:solidFill>
                            <a:srgbClr val="FF0000"/>
                          </a:solidFill>
                        </a:rPr>
                        <a:t>+</a:t>
                      </a:r>
                    </a:p>
                  </a:txBody>
                  <a:tcPr marL="122172" marR="122172" marT="61086" marB="61086"/>
                </a:tc>
                <a:extLst>
                  <a:ext uri="{0D108BD9-81ED-4DB2-BD59-A6C34878D82A}">
                    <a16:rowId xmlns:a16="http://schemas.microsoft.com/office/drawing/2014/main" xmlns="" val="268619368"/>
                  </a:ext>
                </a:extLst>
              </a:tr>
              <a:tr h="537559">
                <a:tc>
                  <a:txBody>
                    <a:bodyPr/>
                    <a:lstStyle/>
                    <a:p>
                      <a:pPr lvl="0">
                        <a:buNone/>
                      </a:pPr>
                      <a:r>
                        <a:rPr lang="en-US" sz="2400">
                          <a:solidFill>
                            <a:srgbClr val="FF0000"/>
                          </a:solidFill>
                        </a:rPr>
                        <a:t>Senior</a:t>
                      </a:r>
                    </a:p>
                  </a:txBody>
                  <a:tcPr marL="122172" marR="122172" marT="61086" marB="61086"/>
                </a:tc>
                <a:tc>
                  <a:txBody>
                    <a:bodyPr/>
                    <a:lstStyle/>
                    <a:p>
                      <a:pPr lvl="0">
                        <a:buNone/>
                      </a:pPr>
                      <a:endParaRPr lang="en-US" sz="2400">
                        <a:solidFill>
                          <a:srgbClr val="FF0000"/>
                        </a:solidFill>
                      </a:endParaRPr>
                    </a:p>
                  </a:txBody>
                  <a:tcPr marL="122172" marR="122172" marT="61086" marB="61086"/>
                </a:tc>
                <a:tc>
                  <a:txBody>
                    <a:bodyPr/>
                    <a:lstStyle/>
                    <a:p>
                      <a:pPr lvl="0">
                        <a:buNone/>
                      </a:pPr>
                      <a:r>
                        <a:rPr lang="en-US" sz="2400">
                          <a:solidFill>
                            <a:srgbClr val="FF0000"/>
                          </a:solidFill>
                        </a:rPr>
                        <a:t>+</a:t>
                      </a:r>
                    </a:p>
                  </a:txBody>
                  <a:tcPr marL="122172" marR="122172" marT="61086" marB="61086"/>
                </a:tc>
                <a:tc>
                  <a:txBody>
                    <a:bodyPr/>
                    <a:lstStyle/>
                    <a:p>
                      <a:pPr lvl="0">
                        <a:buNone/>
                      </a:pPr>
                      <a:r>
                        <a:rPr lang="en-US" sz="2400">
                          <a:solidFill>
                            <a:srgbClr val="FF0000"/>
                          </a:solidFill>
                        </a:rPr>
                        <a:t>++</a:t>
                      </a:r>
                    </a:p>
                  </a:txBody>
                  <a:tcPr marL="122172" marR="122172" marT="61086" marB="61086"/>
                </a:tc>
                <a:tc>
                  <a:txBody>
                    <a:bodyPr/>
                    <a:lstStyle/>
                    <a:p>
                      <a:pPr lvl="0">
                        <a:buNone/>
                      </a:pPr>
                      <a:r>
                        <a:rPr lang="en-US" sz="2400">
                          <a:solidFill>
                            <a:srgbClr val="FF0000"/>
                          </a:solidFill>
                        </a:rPr>
                        <a:t>++</a:t>
                      </a:r>
                    </a:p>
                  </a:txBody>
                  <a:tcPr marL="122172" marR="122172" marT="61086" marB="61086"/>
                </a:tc>
                <a:extLst>
                  <a:ext uri="{0D108BD9-81ED-4DB2-BD59-A6C34878D82A}">
                    <a16:rowId xmlns:a16="http://schemas.microsoft.com/office/drawing/2014/main" xmlns="" val="284699224"/>
                  </a:ext>
                </a:extLst>
              </a:tr>
              <a:tr h="537559">
                <a:tc>
                  <a:txBody>
                    <a:bodyPr/>
                    <a:lstStyle/>
                    <a:p>
                      <a:pPr lvl="0">
                        <a:buNone/>
                      </a:pPr>
                      <a:r>
                        <a:rPr lang="en-US" sz="2400">
                          <a:solidFill>
                            <a:srgbClr val="FF0000"/>
                          </a:solidFill>
                        </a:rPr>
                        <a:t>MCS</a:t>
                      </a:r>
                    </a:p>
                  </a:txBody>
                  <a:tcPr marL="122172" marR="122172" marT="61086" marB="61086"/>
                </a:tc>
                <a:tc>
                  <a:txBody>
                    <a:bodyPr/>
                    <a:lstStyle/>
                    <a:p>
                      <a:pPr lvl="0">
                        <a:buNone/>
                      </a:pPr>
                      <a:endParaRPr lang="en-US" sz="2400">
                        <a:solidFill>
                          <a:srgbClr val="FF0000"/>
                        </a:solidFill>
                      </a:endParaRPr>
                    </a:p>
                  </a:txBody>
                  <a:tcPr marL="122172" marR="122172" marT="61086" marB="61086"/>
                </a:tc>
                <a:tc>
                  <a:txBody>
                    <a:bodyPr/>
                    <a:lstStyle/>
                    <a:p>
                      <a:pPr lvl="0">
                        <a:buNone/>
                      </a:pPr>
                      <a:r>
                        <a:rPr lang="en-US" sz="2400">
                          <a:solidFill>
                            <a:srgbClr val="FF0000"/>
                          </a:solidFill>
                        </a:rPr>
                        <a:t>+</a:t>
                      </a:r>
                    </a:p>
                  </a:txBody>
                  <a:tcPr marL="122172" marR="122172" marT="61086" marB="61086"/>
                </a:tc>
                <a:tc>
                  <a:txBody>
                    <a:bodyPr/>
                    <a:lstStyle/>
                    <a:p>
                      <a:pPr lvl="0">
                        <a:buNone/>
                      </a:pPr>
                      <a:r>
                        <a:rPr lang="en-US" sz="2400">
                          <a:solidFill>
                            <a:srgbClr val="FF0000"/>
                          </a:solidFill>
                        </a:rPr>
                        <a:t>++++</a:t>
                      </a:r>
                    </a:p>
                  </a:txBody>
                  <a:tcPr marL="122172" marR="122172" marT="61086" marB="61086"/>
                </a:tc>
                <a:tc>
                  <a:txBody>
                    <a:bodyPr/>
                    <a:lstStyle/>
                    <a:p>
                      <a:pPr lvl="0">
                        <a:buNone/>
                      </a:pPr>
                      <a:endParaRPr lang="en-US" sz="2400"/>
                    </a:p>
                  </a:txBody>
                  <a:tcPr marL="122172" marR="122172" marT="61086" marB="61086"/>
                </a:tc>
                <a:extLst>
                  <a:ext uri="{0D108BD9-81ED-4DB2-BD59-A6C34878D82A}">
                    <a16:rowId xmlns:a16="http://schemas.microsoft.com/office/drawing/2014/main" xmlns="" val="900961668"/>
                  </a:ext>
                </a:extLst>
              </a:tr>
              <a:tr h="537559">
                <a:tc>
                  <a:txBody>
                    <a:bodyPr/>
                    <a:lstStyle/>
                    <a:p>
                      <a:pPr lvl="0">
                        <a:buNone/>
                      </a:pPr>
                      <a:r>
                        <a:rPr lang="en-US" sz="2400">
                          <a:solidFill>
                            <a:srgbClr val="FF0000"/>
                          </a:solidFill>
                        </a:rPr>
                        <a:t>Senior </a:t>
                      </a:r>
                    </a:p>
                  </a:txBody>
                  <a:tcPr marL="122172" marR="122172" marT="61086" marB="61086"/>
                </a:tc>
                <a:tc>
                  <a:txBody>
                    <a:bodyPr/>
                    <a:lstStyle/>
                    <a:p>
                      <a:pPr lvl="0">
                        <a:buNone/>
                      </a:pPr>
                      <a:endParaRPr lang="en-US" sz="2400">
                        <a:solidFill>
                          <a:srgbClr val="FF0000"/>
                        </a:solidFill>
                      </a:endParaRPr>
                    </a:p>
                  </a:txBody>
                  <a:tcPr marL="122172" marR="122172" marT="61086" marB="61086"/>
                </a:tc>
                <a:tc>
                  <a:txBody>
                    <a:bodyPr/>
                    <a:lstStyle/>
                    <a:p>
                      <a:pPr lvl="0">
                        <a:buNone/>
                      </a:pPr>
                      <a:r>
                        <a:rPr lang="en-US" sz="2400">
                          <a:solidFill>
                            <a:srgbClr val="FF0000"/>
                          </a:solidFill>
                        </a:rPr>
                        <a:t>+</a:t>
                      </a:r>
                    </a:p>
                  </a:txBody>
                  <a:tcPr marL="122172" marR="122172" marT="61086" marB="61086"/>
                </a:tc>
                <a:tc>
                  <a:txBody>
                    <a:bodyPr/>
                    <a:lstStyle/>
                    <a:p>
                      <a:pPr lvl="0">
                        <a:buNone/>
                      </a:pPr>
                      <a:r>
                        <a:rPr lang="en-US" sz="2400">
                          <a:solidFill>
                            <a:srgbClr val="FF0000"/>
                          </a:solidFill>
                        </a:rPr>
                        <a:t>++++</a:t>
                      </a:r>
                    </a:p>
                  </a:txBody>
                  <a:tcPr marL="122172" marR="122172" marT="61086" marB="61086"/>
                </a:tc>
                <a:tc>
                  <a:txBody>
                    <a:bodyPr/>
                    <a:lstStyle/>
                    <a:p>
                      <a:pPr lvl="0">
                        <a:buNone/>
                      </a:pPr>
                      <a:endParaRPr lang="en-US" sz="2400"/>
                    </a:p>
                  </a:txBody>
                  <a:tcPr marL="122172" marR="122172" marT="61086" marB="61086"/>
                </a:tc>
                <a:extLst>
                  <a:ext uri="{0D108BD9-81ED-4DB2-BD59-A6C34878D82A}">
                    <a16:rowId xmlns:a16="http://schemas.microsoft.com/office/drawing/2014/main" xmlns="" val="601558320"/>
                  </a:ext>
                </a:extLst>
              </a:tr>
              <a:tr h="537559">
                <a:tc>
                  <a:txBody>
                    <a:bodyPr/>
                    <a:lstStyle/>
                    <a:p>
                      <a:pPr lvl="0">
                        <a:buNone/>
                      </a:pPr>
                      <a:r>
                        <a:rPr lang="en-US" sz="2400">
                          <a:solidFill>
                            <a:srgbClr val="00B050"/>
                          </a:solidFill>
                        </a:rPr>
                        <a:t>MCS</a:t>
                      </a:r>
                      <a:endParaRPr lang="en-US" sz="2400">
                        <a:solidFill>
                          <a:srgbClr val="FF0000"/>
                        </a:solidFill>
                      </a:endParaRPr>
                    </a:p>
                  </a:txBody>
                  <a:tcPr marL="122172" marR="122172" marT="61086" marB="61086"/>
                </a:tc>
                <a:tc>
                  <a:txBody>
                    <a:bodyPr/>
                    <a:lstStyle/>
                    <a:p>
                      <a:pPr lvl="0">
                        <a:buNone/>
                      </a:pPr>
                      <a:endParaRPr lang="en-US" sz="2400">
                        <a:solidFill>
                          <a:srgbClr val="FF0000"/>
                        </a:solidFill>
                      </a:endParaRPr>
                    </a:p>
                  </a:txBody>
                  <a:tcPr marL="122172" marR="122172" marT="61086" marB="61086"/>
                </a:tc>
                <a:tc>
                  <a:txBody>
                    <a:bodyPr/>
                    <a:lstStyle/>
                    <a:p>
                      <a:pPr lvl="0">
                        <a:buNone/>
                      </a:pPr>
                      <a:r>
                        <a:rPr lang="en-US" sz="2400">
                          <a:solidFill>
                            <a:srgbClr val="00B050"/>
                          </a:solidFill>
                        </a:rPr>
                        <a:t>+</a:t>
                      </a:r>
                    </a:p>
                  </a:txBody>
                  <a:tcPr marL="122172" marR="122172" marT="61086" marB="61086"/>
                </a:tc>
                <a:tc>
                  <a:txBody>
                    <a:bodyPr/>
                    <a:lstStyle/>
                    <a:p>
                      <a:pPr lvl="0">
                        <a:buNone/>
                      </a:pPr>
                      <a:r>
                        <a:rPr lang="en-US" sz="2400">
                          <a:solidFill>
                            <a:srgbClr val="00B050"/>
                          </a:solidFill>
                        </a:rPr>
                        <a:t>++++</a:t>
                      </a:r>
                    </a:p>
                  </a:txBody>
                  <a:tcPr marL="122172" marR="122172" marT="61086" marB="61086"/>
                </a:tc>
                <a:tc>
                  <a:txBody>
                    <a:bodyPr/>
                    <a:lstStyle/>
                    <a:p>
                      <a:pPr lvl="0">
                        <a:buNone/>
                      </a:pPr>
                      <a:endParaRPr lang="en-US" sz="2400"/>
                    </a:p>
                  </a:txBody>
                  <a:tcPr marL="122172" marR="122172" marT="61086" marB="61086"/>
                </a:tc>
                <a:extLst>
                  <a:ext uri="{0D108BD9-81ED-4DB2-BD59-A6C34878D82A}">
                    <a16:rowId xmlns:a16="http://schemas.microsoft.com/office/drawing/2014/main" xmlns="" val="4078363221"/>
                  </a:ext>
                </a:extLst>
              </a:tr>
              <a:tr h="537559">
                <a:tc>
                  <a:txBody>
                    <a:bodyPr/>
                    <a:lstStyle/>
                    <a:p>
                      <a:pPr lvl="0">
                        <a:buNone/>
                      </a:pPr>
                      <a:r>
                        <a:rPr lang="en-US" sz="2400">
                          <a:solidFill>
                            <a:srgbClr val="00B050"/>
                          </a:solidFill>
                        </a:rPr>
                        <a:t>Seniors</a:t>
                      </a:r>
                    </a:p>
                  </a:txBody>
                  <a:tcPr marL="122172" marR="122172" marT="61086" marB="61086"/>
                </a:tc>
                <a:tc>
                  <a:txBody>
                    <a:bodyPr/>
                    <a:lstStyle/>
                    <a:p>
                      <a:pPr lvl="0">
                        <a:buNone/>
                      </a:pPr>
                      <a:r>
                        <a:rPr lang="en-US" sz="2400">
                          <a:solidFill>
                            <a:srgbClr val="00B050"/>
                          </a:solidFill>
                        </a:rPr>
                        <a:t>+</a:t>
                      </a:r>
                    </a:p>
                  </a:txBody>
                  <a:tcPr marL="122172" marR="122172" marT="61086" marB="61086"/>
                </a:tc>
                <a:tc>
                  <a:txBody>
                    <a:bodyPr/>
                    <a:lstStyle/>
                    <a:p>
                      <a:pPr lvl="0">
                        <a:buNone/>
                      </a:pPr>
                      <a:r>
                        <a:rPr lang="en-US" sz="2400">
                          <a:solidFill>
                            <a:srgbClr val="00B050"/>
                          </a:solidFill>
                        </a:rPr>
                        <a:t>+</a:t>
                      </a:r>
                    </a:p>
                  </a:txBody>
                  <a:tcPr marL="122172" marR="122172" marT="61086" marB="61086"/>
                </a:tc>
                <a:tc>
                  <a:txBody>
                    <a:bodyPr/>
                    <a:lstStyle/>
                    <a:p>
                      <a:pPr lvl="0">
                        <a:buNone/>
                      </a:pPr>
                      <a:r>
                        <a:rPr lang="en-US" sz="2400">
                          <a:solidFill>
                            <a:srgbClr val="00B050"/>
                          </a:solidFill>
                        </a:rPr>
                        <a:t>++++</a:t>
                      </a:r>
                    </a:p>
                  </a:txBody>
                  <a:tcPr marL="122172" marR="122172" marT="61086" marB="61086"/>
                </a:tc>
                <a:tc>
                  <a:txBody>
                    <a:bodyPr/>
                    <a:lstStyle/>
                    <a:p>
                      <a:pPr lvl="0">
                        <a:buNone/>
                      </a:pPr>
                      <a:endParaRPr lang="en-US" sz="2400"/>
                    </a:p>
                  </a:txBody>
                  <a:tcPr marL="122172" marR="122172" marT="61086" marB="61086"/>
                </a:tc>
                <a:extLst>
                  <a:ext uri="{0D108BD9-81ED-4DB2-BD59-A6C34878D82A}">
                    <a16:rowId xmlns:a16="http://schemas.microsoft.com/office/drawing/2014/main" xmlns="" val="560271584"/>
                  </a:ext>
                </a:extLst>
              </a:tr>
            </a:tbl>
          </a:graphicData>
        </a:graphic>
      </p:graphicFrame>
    </p:spTree>
    <p:extLst>
      <p:ext uri="{BB962C8B-B14F-4D97-AF65-F5344CB8AC3E}">
        <p14:creationId xmlns:p14="http://schemas.microsoft.com/office/powerpoint/2010/main" val="4257560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D3BA3B17-85AB-4DCE-98D1-7535F5F82628}"/>
              </a:ext>
            </a:extLst>
          </p:cNvPr>
          <p:cNvSpPr>
            <a:spLocks noGrp="1"/>
          </p:cNvSpPr>
          <p:nvPr>
            <p:ph type="title"/>
          </p:nvPr>
        </p:nvSpPr>
        <p:spPr>
          <a:xfrm>
            <a:off x="647271" y="1012004"/>
            <a:ext cx="2562119" cy="4795408"/>
          </a:xfrm>
        </p:spPr>
        <p:txBody>
          <a:bodyPr>
            <a:normAutofit/>
          </a:bodyPr>
          <a:lstStyle/>
          <a:p>
            <a:r>
              <a:rPr lang="en-US" sz="3400" b="1">
                <a:solidFill>
                  <a:srgbClr val="FFFFFF"/>
                </a:solidFill>
                <a:cs typeface="Calibri"/>
              </a:rPr>
              <a:t>Statut indépendant médecins CHR</a:t>
            </a:r>
          </a:p>
        </p:txBody>
      </p:sp>
      <p:graphicFrame>
        <p:nvGraphicFramePr>
          <p:cNvPr id="5" name="Content Placeholder 2">
            <a:extLst>
              <a:ext uri="{FF2B5EF4-FFF2-40B4-BE49-F238E27FC236}">
                <a16:creationId xmlns:a16="http://schemas.microsoft.com/office/drawing/2014/main" xmlns="" id="{909AFCEC-06B7-465D-8B57-A2864773FA3F}"/>
              </a:ext>
            </a:extLst>
          </p:cNvPr>
          <p:cNvGraphicFramePr>
            <a:graphicFrameLocks noGrp="1"/>
          </p:cNvGraphicFramePr>
          <p:nvPr>
            <p:ph idx="1"/>
            <p:extLst>
              <p:ext uri="{D42A27DB-BD31-4B8C-83A1-F6EECF244321}">
                <p14:modId xmlns:p14="http://schemas.microsoft.com/office/powerpoint/2010/main" val="645204970"/>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6668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BD38EB7-66FA-4075-92B3-E29AF2A835A3}"/>
              </a:ext>
            </a:extLst>
          </p:cNvPr>
          <p:cNvSpPr>
            <a:spLocks noGrp="1"/>
          </p:cNvSpPr>
          <p:nvPr>
            <p:ph type="title"/>
          </p:nvPr>
        </p:nvSpPr>
        <p:spPr>
          <a:xfrm>
            <a:off x="441326" y="1012004"/>
            <a:ext cx="3066685" cy="4795408"/>
          </a:xfrm>
        </p:spPr>
        <p:txBody>
          <a:bodyPr>
            <a:normAutofit/>
          </a:bodyPr>
          <a:lstStyle/>
          <a:p>
            <a:pPr>
              <a:lnSpc>
                <a:spcPct val="90000"/>
              </a:lnSpc>
            </a:pPr>
            <a:r>
              <a:rPr lang="en-US" sz="3100" b="1" err="1">
                <a:solidFill>
                  <a:srgbClr val="FFFFFF"/>
                </a:solidFill>
                <a:cs typeface="Calibri"/>
              </a:rPr>
              <a:t>Critères</a:t>
            </a:r>
            <a:r>
              <a:rPr lang="en-US" sz="3100" b="1">
                <a:solidFill>
                  <a:srgbClr val="FFFFFF"/>
                </a:solidFill>
                <a:cs typeface="Calibri"/>
              </a:rPr>
              <a:t> de requalification </a:t>
            </a:r>
            <a:r>
              <a:rPr lang="en-US" sz="3100" b="1" err="1">
                <a:solidFill>
                  <a:srgbClr val="FFFFFF"/>
                </a:solidFill>
                <a:cs typeface="Calibri"/>
              </a:rPr>
              <a:t>contrat</a:t>
            </a:r>
            <a:r>
              <a:rPr lang="en-US" sz="3100" b="1">
                <a:solidFill>
                  <a:srgbClr val="FFFFFF"/>
                </a:solidFill>
                <a:cs typeface="Calibri"/>
              </a:rPr>
              <a:t> travail </a:t>
            </a:r>
            <a:r>
              <a:rPr lang="en-US" dirty="0"/>
              <a:t/>
            </a:r>
            <a:br>
              <a:rPr lang="en-US" dirty="0"/>
            </a:br>
            <a:r>
              <a:rPr lang="en-US" sz="3100" b="1">
                <a:solidFill>
                  <a:srgbClr val="FFFFFF"/>
                </a:solidFill>
                <a:cs typeface="Calibri"/>
              </a:rPr>
              <a:t>( existence de lien de subordination ?)</a:t>
            </a:r>
          </a:p>
        </p:txBody>
      </p:sp>
      <p:graphicFrame>
        <p:nvGraphicFramePr>
          <p:cNvPr id="5" name="Content Placeholder 2">
            <a:extLst>
              <a:ext uri="{FF2B5EF4-FFF2-40B4-BE49-F238E27FC236}">
                <a16:creationId xmlns:a16="http://schemas.microsoft.com/office/drawing/2014/main" xmlns="" id="{ED1E5C08-3ECA-483A-932E-9436F019CDD8}"/>
              </a:ext>
            </a:extLst>
          </p:cNvPr>
          <p:cNvGraphicFramePr>
            <a:graphicFrameLocks noGrp="1"/>
          </p:cNvGraphicFramePr>
          <p:nvPr>
            <p:ph idx="1"/>
            <p:extLst>
              <p:ext uri="{D42A27DB-BD31-4B8C-83A1-F6EECF244321}">
                <p14:modId xmlns:p14="http://schemas.microsoft.com/office/powerpoint/2010/main" val="310321506"/>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8725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D38EB7-66FA-4075-92B3-E29AF2A835A3}"/>
              </a:ext>
            </a:extLst>
          </p:cNvPr>
          <p:cNvSpPr>
            <a:spLocks noGrp="1"/>
          </p:cNvSpPr>
          <p:nvPr>
            <p:ph type="title"/>
          </p:nvPr>
        </p:nvSpPr>
        <p:spPr>
          <a:xfrm>
            <a:off x="840699" y="687480"/>
            <a:ext cx="5605629" cy="994172"/>
          </a:xfrm>
        </p:spPr>
        <p:txBody>
          <a:bodyPr>
            <a:normAutofit/>
          </a:bodyPr>
          <a:lstStyle/>
          <a:p>
            <a:pPr>
              <a:lnSpc>
                <a:spcPct val="90000"/>
              </a:lnSpc>
            </a:pPr>
            <a:r>
              <a:rPr lang="en-US" sz="2400" b="1" err="1">
                <a:cs typeface="Calibri"/>
              </a:rPr>
              <a:t>Critères</a:t>
            </a:r>
            <a:r>
              <a:rPr lang="en-US" sz="2400" b="1" dirty="0">
                <a:cs typeface="Calibri"/>
              </a:rPr>
              <a:t> de requalification </a:t>
            </a:r>
            <a:r>
              <a:rPr lang="en-US" sz="2400" b="1" err="1">
                <a:cs typeface="Calibri"/>
              </a:rPr>
              <a:t>contrat</a:t>
            </a:r>
            <a:r>
              <a:rPr lang="en-US" sz="2400" b="1" dirty="0">
                <a:cs typeface="Calibri"/>
              </a:rPr>
              <a:t> travail ( existence de lien de subordination ?)</a:t>
            </a:r>
            <a:endParaRPr lang="en-US" sz="2400" b="1">
              <a:cs typeface="Calibri"/>
            </a:endParaRPr>
          </a:p>
        </p:txBody>
      </p:sp>
      <p:sp>
        <p:nvSpPr>
          <p:cNvPr id="3" name="Content Placeholder 2">
            <a:extLst>
              <a:ext uri="{FF2B5EF4-FFF2-40B4-BE49-F238E27FC236}">
                <a16:creationId xmlns:a16="http://schemas.microsoft.com/office/drawing/2014/main" xmlns="" id="{91DAE19F-43E3-4B09-9EBC-58C4EBF6A5DE}"/>
              </a:ext>
            </a:extLst>
          </p:cNvPr>
          <p:cNvSpPr>
            <a:spLocks noGrp="1"/>
          </p:cNvSpPr>
          <p:nvPr>
            <p:ph idx="1"/>
          </p:nvPr>
        </p:nvSpPr>
        <p:spPr>
          <a:xfrm>
            <a:off x="368349" y="2227943"/>
            <a:ext cx="5517193" cy="3788227"/>
          </a:xfrm>
        </p:spPr>
        <p:txBody>
          <a:bodyPr vert="horz" lIns="91440" tIns="45720" rIns="91440" bIns="45720" rtlCol="0" anchor="ctr">
            <a:normAutofit/>
          </a:bodyPr>
          <a:lstStyle/>
          <a:p>
            <a:pPr marL="514350" indent="-457200">
              <a:lnSpc>
                <a:spcPct val="90000"/>
              </a:lnSpc>
              <a:buFont typeface="Wingdings" panose="020B0604020202020204" pitchFamily="34" charset="0"/>
              <a:buChar char="ü"/>
            </a:pPr>
            <a:r>
              <a:rPr lang="en-US" sz="1800">
                <a:cs typeface="Calibri"/>
              </a:rPr>
              <a:t>La </a:t>
            </a:r>
            <a:r>
              <a:rPr lang="en-US" sz="1800" err="1">
                <a:cs typeface="Calibri"/>
              </a:rPr>
              <a:t>volonté</a:t>
            </a:r>
            <a:r>
              <a:rPr lang="en-US" sz="1800" dirty="0">
                <a:cs typeface="Calibri"/>
              </a:rPr>
              <a:t> </a:t>
            </a:r>
            <a:r>
              <a:rPr lang="en-US" sz="1800" err="1">
                <a:cs typeface="Calibri"/>
              </a:rPr>
              <a:t>exprimée</a:t>
            </a:r>
            <a:r>
              <a:rPr lang="en-US" sz="1800" dirty="0">
                <a:cs typeface="Calibri"/>
              </a:rPr>
              <a:t> </a:t>
            </a:r>
            <a:r>
              <a:rPr lang="en-US" sz="1800" err="1">
                <a:cs typeface="Calibri"/>
              </a:rPr>
              <a:t>d'exclure</a:t>
            </a:r>
            <a:r>
              <a:rPr lang="en-US" sz="1800" dirty="0">
                <a:cs typeface="Calibri"/>
              </a:rPr>
              <a:t> </a:t>
            </a:r>
            <a:r>
              <a:rPr lang="en-US" sz="1800" err="1">
                <a:cs typeface="Calibri"/>
              </a:rPr>
              <a:t>toute</a:t>
            </a:r>
            <a:r>
              <a:rPr lang="en-US" sz="1800" dirty="0">
                <a:cs typeface="Calibri"/>
              </a:rPr>
              <a:t> </a:t>
            </a:r>
            <a:r>
              <a:rPr lang="en-US" sz="1800">
                <a:cs typeface="Calibri"/>
              </a:rPr>
              <a:t>subordination dans le </a:t>
            </a:r>
            <a:r>
              <a:rPr lang="en-US" sz="1800" err="1">
                <a:cs typeface="Calibri"/>
              </a:rPr>
              <a:t>contrat</a:t>
            </a:r>
            <a:r>
              <a:rPr lang="en-US" sz="1800">
                <a:cs typeface="Calibri"/>
              </a:rPr>
              <a:t> &gt; </a:t>
            </a:r>
            <a:r>
              <a:rPr lang="en-US" sz="1800">
                <a:solidFill>
                  <a:srgbClr val="FF0000"/>
                </a:solidFill>
                <a:cs typeface="Calibri"/>
              </a:rPr>
              <a:t>l'exprimer en </a:t>
            </a:r>
            <a:r>
              <a:rPr lang="en-US" sz="1800" err="1">
                <a:solidFill>
                  <a:srgbClr val="FF0000"/>
                </a:solidFill>
                <a:cs typeface="Calibri"/>
              </a:rPr>
              <a:t>suffisance</a:t>
            </a:r>
            <a:r>
              <a:rPr lang="en-US" sz="1800">
                <a:solidFill>
                  <a:srgbClr val="FF0000"/>
                </a:solidFill>
                <a:cs typeface="Calibri"/>
              </a:rPr>
              <a:t> dans le </a:t>
            </a:r>
            <a:r>
              <a:rPr lang="en-US" sz="1800" err="1">
                <a:solidFill>
                  <a:srgbClr val="FF0000"/>
                </a:solidFill>
                <a:cs typeface="Calibri"/>
              </a:rPr>
              <a:t>contrat</a:t>
            </a:r>
            <a:r>
              <a:rPr lang="en-US" sz="1800" dirty="0">
                <a:solidFill>
                  <a:srgbClr val="FF0000"/>
                </a:solidFill>
                <a:cs typeface="Calibri"/>
              </a:rPr>
              <a:t> </a:t>
            </a:r>
            <a:r>
              <a:rPr lang="en-US" sz="1800" b="1" u="sng" err="1">
                <a:solidFill>
                  <a:srgbClr val="FF0000"/>
                </a:solidFill>
                <a:cs typeface="Calibri"/>
              </a:rPr>
              <a:t>écrit</a:t>
            </a:r>
          </a:p>
          <a:p>
            <a:pPr marL="514350" indent="-457200">
              <a:lnSpc>
                <a:spcPct val="90000"/>
              </a:lnSpc>
              <a:buFont typeface="Wingdings" panose="020B0604020202020204" pitchFamily="34" charset="0"/>
              <a:buChar char="ü"/>
            </a:pPr>
            <a:r>
              <a:rPr lang="en-US" sz="1800">
                <a:cs typeface="Calibri"/>
              </a:rPr>
              <a:t>La </a:t>
            </a:r>
            <a:r>
              <a:rPr lang="en-US" sz="1800" err="1">
                <a:cs typeface="Calibri"/>
              </a:rPr>
              <a:t>liberté</a:t>
            </a:r>
            <a:r>
              <a:rPr lang="en-US" sz="1800" dirty="0">
                <a:cs typeface="Calibri"/>
              </a:rPr>
              <a:t> </a:t>
            </a:r>
            <a:r>
              <a:rPr lang="en-US" sz="1800" err="1">
                <a:cs typeface="Calibri"/>
              </a:rPr>
              <a:t>d'organisation</a:t>
            </a:r>
            <a:r>
              <a:rPr lang="en-US" sz="1800">
                <a:cs typeface="Calibri"/>
              </a:rPr>
              <a:t> du temps de travail &gt; </a:t>
            </a:r>
            <a:r>
              <a:rPr lang="en-US" sz="1800" err="1">
                <a:solidFill>
                  <a:srgbClr val="FF0000"/>
                </a:solidFill>
                <a:cs typeface="Calibri"/>
              </a:rPr>
              <a:t>éviter</a:t>
            </a:r>
            <a:r>
              <a:rPr lang="en-US" sz="1800" dirty="0">
                <a:solidFill>
                  <a:srgbClr val="FF0000"/>
                </a:solidFill>
                <a:cs typeface="Calibri"/>
              </a:rPr>
              <a:t> </a:t>
            </a:r>
            <a:r>
              <a:rPr lang="en-US" sz="1800" err="1">
                <a:solidFill>
                  <a:srgbClr val="FF0000"/>
                </a:solidFill>
                <a:cs typeface="Calibri"/>
              </a:rPr>
              <a:t>horaires</a:t>
            </a:r>
            <a:r>
              <a:rPr lang="en-US" sz="1800">
                <a:solidFill>
                  <a:srgbClr val="FF0000"/>
                </a:solidFill>
                <a:cs typeface="Calibri"/>
              </a:rPr>
              <a:t> précis et </a:t>
            </a:r>
            <a:r>
              <a:rPr lang="en-US" sz="1800" err="1">
                <a:solidFill>
                  <a:srgbClr val="FF0000"/>
                </a:solidFill>
                <a:cs typeface="Calibri"/>
              </a:rPr>
              <a:t>contraignants</a:t>
            </a:r>
            <a:r>
              <a:rPr lang="en-US" sz="1800">
                <a:solidFill>
                  <a:srgbClr val="FF0000"/>
                </a:solidFill>
                <a:cs typeface="Calibri"/>
              </a:rPr>
              <a:t>, dates de congé </a:t>
            </a:r>
            <a:r>
              <a:rPr lang="en-US" sz="1800" err="1">
                <a:solidFill>
                  <a:srgbClr val="FF0000"/>
                </a:solidFill>
                <a:cs typeface="Calibri"/>
              </a:rPr>
              <a:t>imposées</a:t>
            </a:r>
            <a:r>
              <a:rPr lang="en-US" sz="1800">
                <a:solidFill>
                  <a:srgbClr val="FF0000"/>
                </a:solidFill>
                <a:cs typeface="Calibri"/>
              </a:rPr>
              <a:t>, </a:t>
            </a:r>
            <a:r>
              <a:rPr lang="en-US" sz="1800" err="1">
                <a:solidFill>
                  <a:srgbClr val="FF0000"/>
                </a:solidFill>
                <a:cs typeface="Calibri"/>
              </a:rPr>
              <a:t>ce</a:t>
            </a:r>
            <a:r>
              <a:rPr lang="en-US" sz="1800" dirty="0">
                <a:solidFill>
                  <a:srgbClr val="FF0000"/>
                </a:solidFill>
                <a:cs typeface="Calibri"/>
              </a:rPr>
              <a:t> </a:t>
            </a:r>
            <a:r>
              <a:rPr lang="en-US" sz="1800" err="1">
                <a:solidFill>
                  <a:srgbClr val="FF0000"/>
                </a:solidFill>
                <a:cs typeface="Calibri"/>
              </a:rPr>
              <a:t>critère</a:t>
            </a:r>
            <a:r>
              <a:rPr lang="en-US" sz="1800" dirty="0">
                <a:solidFill>
                  <a:srgbClr val="FF0000"/>
                </a:solidFill>
                <a:cs typeface="Calibri"/>
              </a:rPr>
              <a:t> </a:t>
            </a:r>
            <a:r>
              <a:rPr lang="en-US" sz="1800" err="1">
                <a:solidFill>
                  <a:srgbClr val="FF0000"/>
                </a:solidFill>
                <a:cs typeface="Calibri"/>
              </a:rPr>
              <a:t>s'apprécie</a:t>
            </a:r>
            <a:r>
              <a:rPr lang="en-US" sz="1800">
                <a:solidFill>
                  <a:srgbClr val="FF0000"/>
                </a:solidFill>
                <a:cs typeface="Calibri"/>
              </a:rPr>
              <a:t> en </a:t>
            </a:r>
            <a:r>
              <a:rPr lang="en-US" sz="1800" err="1">
                <a:solidFill>
                  <a:srgbClr val="FF0000"/>
                </a:solidFill>
                <a:cs typeface="Calibri"/>
              </a:rPr>
              <a:t>fonction</a:t>
            </a:r>
            <a:r>
              <a:rPr lang="en-US" sz="1800" dirty="0">
                <a:solidFill>
                  <a:srgbClr val="FF0000"/>
                </a:solidFill>
                <a:cs typeface="Calibri"/>
              </a:rPr>
              <a:t> </a:t>
            </a:r>
            <a:r>
              <a:rPr lang="en-US" sz="1800">
                <a:solidFill>
                  <a:srgbClr val="FF0000"/>
                </a:solidFill>
                <a:cs typeface="Calibri"/>
              </a:rPr>
              <a:t>des </a:t>
            </a:r>
            <a:r>
              <a:rPr lang="en-US" sz="1800" err="1">
                <a:solidFill>
                  <a:srgbClr val="FF0000"/>
                </a:solidFill>
                <a:cs typeface="Calibri"/>
              </a:rPr>
              <a:t>contraintes</a:t>
            </a:r>
            <a:r>
              <a:rPr lang="en-US" sz="1800" dirty="0">
                <a:solidFill>
                  <a:srgbClr val="FF0000"/>
                </a:solidFill>
                <a:cs typeface="Calibri"/>
              </a:rPr>
              <a:t> </a:t>
            </a:r>
            <a:r>
              <a:rPr lang="en-US" sz="1800" err="1">
                <a:solidFill>
                  <a:srgbClr val="FF0000"/>
                </a:solidFill>
                <a:cs typeface="Calibri"/>
              </a:rPr>
              <a:t>organisationnelles</a:t>
            </a:r>
            <a:r>
              <a:rPr lang="en-US" sz="1800" dirty="0">
                <a:solidFill>
                  <a:srgbClr val="FF0000"/>
                </a:solidFill>
                <a:cs typeface="Calibri"/>
              </a:rPr>
              <a:t> </a:t>
            </a:r>
          </a:p>
          <a:p>
            <a:pPr marL="514350" indent="-457200">
              <a:lnSpc>
                <a:spcPct val="90000"/>
              </a:lnSpc>
              <a:buFont typeface="Wingdings" panose="020B0604020202020204" pitchFamily="34" charset="0"/>
              <a:buChar char="ü"/>
            </a:pPr>
            <a:r>
              <a:rPr lang="en-US" sz="1800">
                <a:cs typeface="Calibri"/>
              </a:rPr>
              <a:t>La </a:t>
            </a:r>
            <a:r>
              <a:rPr lang="en-US" sz="1800" err="1">
                <a:cs typeface="Calibri"/>
              </a:rPr>
              <a:t>liberté</a:t>
            </a:r>
            <a:r>
              <a:rPr lang="en-US" sz="1800" dirty="0">
                <a:cs typeface="Calibri"/>
              </a:rPr>
              <a:t> </a:t>
            </a:r>
            <a:r>
              <a:rPr lang="en-US" sz="1800" err="1">
                <a:cs typeface="Calibri"/>
              </a:rPr>
              <a:t>d'organisation</a:t>
            </a:r>
            <a:r>
              <a:rPr lang="en-US" sz="1800">
                <a:cs typeface="Calibri"/>
              </a:rPr>
              <a:t> du travail &gt; </a:t>
            </a:r>
            <a:r>
              <a:rPr lang="en-US" sz="1800">
                <a:solidFill>
                  <a:srgbClr val="FF0000"/>
                </a:solidFill>
                <a:cs typeface="Calibri"/>
              </a:rPr>
              <a:t>directives </a:t>
            </a:r>
            <a:r>
              <a:rPr lang="en-US" sz="1800" err="1">
                <a:solidFill>
                  <a:srgbClr val="FF0000"/>
                </a:solidFill>
                <a:cs typeface="Calibri"/>
              </a:rPr>
              <a:t>générales</a:t>
            </a:r>
            <a:r>
              <a:rPr lang="en-US" sz="1800">
                <a:solidFill>
                  <a:srgbClr val="FF0000"/>
                </a:solidFill>
                <a:cs typeface="Calibri"/>
              </a:rPr>
              <a:t>, instructions compatibles avec </a:t>
            </a:r>
            <a:r>
              <a:rPr lang="en-US" sz="1800" err="1">
                <a:solidFill>
                  <a:srgbClr val="FF0000"/>
                </a:solidFill>
                <a:cs typeface="Calibri"/>
              </a:rPr>
              <a:t>contrat</a:t>
            </a:r>
            <a:r>
              <a:rPr lang="en-US" sz="1800" dirty="0">
                <a:solidFill>
                  <a:srgbClr val="FF0000"/>
                </a:solidFill>
                <a:cs typeface="Calibri"/>
              </a:rPr>
              <a:t> </a:t>
            </a:r>
            <a:r>
              <a:rPr lang="en-US" sz="1800" err="1">
                <a:solidFill>
                  <a:srgbClr val="FF0000"/>
                </a:solidFill>
                <a:cs typeface="Calibri"/>
              </a:rPr>
              <a:t>indépendant</a:t>
            </a:r>
            <a:r>
              <a:rPr lang="en-US" sz="1800" dirty="0">
                <a:solidFill>
                  <a:srgbClr val="FF0000"/>
                </a:solidFill>
                <a:cs typeface="Calibri"/>
              </a:rPr>
              <a:t> </a:t>
            </a:r>
            <a:r>
              <a:rPr lang="en-US" sz="1800" err="1">
                <a:solidFill>
                  <a:srgbClr val="FF0000"/>
                </a:solidFill>
                <a:cs typeface="Calibri"/>
              </a:rPr>
              <a:t>si</a:t>
            </a:r>
            <a:r>
              <a:rPr lang="en-US" sz="1800" dirty="0">
                <a:solidFill>
                  <a:srgbClr val="FF0000"/>
                </a:solidFill>
                <a:cs typeface="Calibri"/>
              </a:rPr>
              <a:t> </a:t>
            </a:r>
            <a:r>
              <a:rPr lang="en-US" sz="1800" err="1">
                <a:solidFill>
                  <a:srgbClr val="FF0000"/>
                </a:solidFill>
                <a:cs typeface="Calibri"/>
              </a:rPr>
              <a:t>celles</a:t>
            </a:r>
            <a:r>
              <a:rPr lang="en-US" sz="1800">
                <a:solidFill>
                  <a:srgbClr val="FF0000"/>
                </a:solidFill>
                <a:cs typeface="Calibri"/>
              </a:rPr>
              <a:t>-ci </a:t>
            </a:r>
            <a:r>
              <a:rPr lang="en-US" sz="1800" err="1">
                <a:solidFill>
                  <a:srgbClr val="FF0000"/>
                </a:solidFill>
                <a:cs typeface="Calibri"/>
              </a:rPr>
              <a:t>sont</a:t>
            </a:r>
            <a:r>
              <a:rPr lang="en-US" sz="1800">
                <a:solidFill>
                  <a:srgbClr val="FF0000"/>
                </a:solidFill>
                <a:cs typeface="Calibri"/>
              </a:rPr>
              <a:t> indispensables au </a:t>
            </a:r>
            <a:r>
              <a:rPr lang="en-US" sz="1800" err="1">
                <a:solidFill>
                  <a:srgbClr val="FF0000"/>
                </a:solidFill>
                <a:cs typeface="Calibri"/>
              </a:rPr>
              <a:t>résultat</a:t>
            </a:r>
            <a:r>
              <a:rPr lang="en-US" sz="1800" dirty="0">
                <a:solidFill>
                  <a:srgbClr val="FF0000"/>
                </a:solidFill>
                <a:cs typeface="Calibri"/>
              </a:rPr>
              <a:t> </a:t>
            </a:r>
            <a:r>
              <a:rPr lang="en-US" sz="1800" err="1">
                <a:solidFill>
                  <a:srgbClr val="FF0000"/>
                </a:solidFill>
                <a:cs typeface="Calibri"/>
              </a:rPr>
              <a:t>fixé</a:t>
            </a:r>
            <a:endParaRPr lang="en-US" sz="1800" dirty="0">
              <a:solidFill>
                <a:srgbClr val="FF0000"/>
              </a:solidFill>
              <a:cs typeface="Calibri"/>
            </a:endParaRPr>
          </a:p>
          <a:p>
            <a:pPr marL="514350" indent="-457200">
              <a:lnSpc>
                <a:spcPct val="90000"/>
              </a:lnSpc>
              <a:buFont typeface="Wingdings" panose="020B0604020202020204" pitchFamily="34" charset="0"/>
              <a:buChar char="ü"/>
            </a:pPr>
            <a:r>
              <a:rPr lang="en-US" sz="1800">
                <a:cs typeface="Calibri"/>
              </a:rPr>
              <a:t>La </a:t>
            </a:r>
            <a:r>
              <a:rPr lang="en-US" sz="1800" err="1">
                <a:cs typeface="Calibri"/>
              </a:rPr>
              <a:t>possibilité</a:t>
            </a:r>
            <a:r>
              <a:rPr lang="en-US" sz="1800" dirty="0">
                <a:cs typeface="Calibri"/>
              </a:rPr>
              <a:t> </a:t>
            </a:r>
            <a:r>
              <a:rPr lang="en-US" sz="1800" err="1">
                <a:cs typeface="Calibri"/>
              </a:rPr>
              <a:t>d'exercer</a:t>
            </a:r>
            <a:r>
              <a:rPr lang="en-US" sz="1800">
                <a:cs typeface="Calibri"/>
              </a:rPr>
              <a:t> un </a:t>
            </a:r>
            <a:r>
              <a:rPr lang="en-US" sz="1800" err="1">
                <a:cs typeface="Calibri"/>
              </a:rPr>
              <a:t>contrôle</a:t>
            </a:r>
            <a:r>
              <a:rPr lang="en-US" sz="1800" dirty="0">
                <a:cs typeface="Calibri"/>
              </a:rPr>
              <a:t> </a:t>
            </a:r>
            <a:r>
              <a:rPr lang="en-US" sz="1800" err="1">
                <a:cs typeface="Calibri"/>
              </a:rPr>
              <a:t>hiérarchique</a:t>
            </a:r>
          </a:p>
          <a:p>
            <a:pPr marL="57150" indent="0">
              <a:lnSpc>
                <a:spcPct val="90000"/>
              </a:lnSpc>
              <a:buNone/>
            </a:pPr>
            <a:endParaRPr lang="en-US" sz="1800">
              <a:cs typeface="Calibri"/>
            </a:endParaRPr>
          </a:p>
        </p:txBody>
      </p:sp>
      <p:sp>
        <p:nvSpPr>
          <p:cNvPr id="10"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a:extLst>
              <a:ext uri="{FF2B5EF4-FFF2-40B4-BE49-F238E27FC236}">
                <a16:creationId xmlns:a16="http://schemas.microsoft.com/office/drawing/2014/main" xmlns="" id="{B8F78535-BCD7-4F97-A9D0-5953D4549B4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454690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8E89D5E-1885-4160-AC77-CC471DD1D0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40301AA-2FA5-47C4-A3C4-DFA23A0BBAC7}"/>
              </a:ext>
            </a:extLst>
          </p:cNvPr>
          <p:cNvSpPr>
            <a:spLocks noGrp="1"/>
          </p:cNvSpPr>
          <p:nvPr>
            <p:ph type="title"/>
          </p:nvPr>
        </p:nvSpPr>
        <p:spPr>
          <a:xfrm>
            <a:off x="192593" y="712269"/>
            <a:ext cx="3485896" cy="5502264"/>
          </a:xfrm>
        </p:spPr>
        <p:txBody>
          <a:bodyPr>
            <a:normAutofit/>
          </a:bodyPr>
          <a:lstStyle/>
          <a:p>
            <a:r>
              <a:rPr lang="en-US" sz="3200" b="1">
                <a:solidFill>
                  <a:srgbClr val="FFFFFF"/>
                </a:solidFill>
                <a:ea typeface="+mj-lt"/>
                <a:cs typeface="+mj-lt"/>
              </a:rPr>
              <a:t>"La possibilité </a:t>
            </a:r>
            <a:r>
              <a:rPr lang="en-US" sz="3200" b="1" dirty="0">
                <a:solidFill>
                  <a:srgbClr val="FFFFFF"/>
                </a:solidFill>
                <a:ea typeface="+mj-lt"/>
                <a:cs typeface="+mj-lt"/>
              </a:rPr>
              <a:t/>
            </a:r>
            <a:br>
              <a:rPr lang="en-US" sz="3200" b="1" dirty="0">
                <a:solidFill>
                  <a:srgbClr val="FFFFFF"/>
                </a:solidFill>
                <a:ea typeface="+mj-lt"/>
                <a:cs typeface="+mj-lt"/>
              </a:rPr>
            </a:br>
            <a:r>
              <a:rPr lang="en-US" sz="3200" b="1">
                <a:solidFill>
                  <a:srgbClr val="FFFFFF"/>
                </a:solidFill>
                <a:ea typeface="+mj-lt"/>
                <a:cs typeface="+mj-lt"/>
              </a:rPr>
              <a:t>d'exercer un </a:t>
            </a:r>
            <a:r>
              <a:rPr lang="en-US" sz="3200" b="1" dirty="0">
                <a:solidFill>
                  <a:srgbClr val="FFFFFF"/>
                </a:solidFill>
                <a:ea typeface="+mj-lt"/>
                <a:cs typeface="+mj-lt"/>
              </a:rPr>
              <a:t/>
            </a:r>
            <a:br>
              <a:rPr lang="en-US" sz="3200" b="1" dirty="0">
                <a:solidFill>
                  <a:srgbClr val="FFFFFF"/>
                </a:solidFill>
                <a:ea typeface="+mj-lt"/>
                <a:cs typeface="+mj-lt"/>
              </a:rPr>
            </a:br>
            <a:r>
              <a:rPr lang="en-US" sz="3200" b="1">
                <a:solidFill>
                  <a:srgbClr val="FFFFFF"/>
                </a:solidFill>
                <a:ea typeface="+mj-lt"/>
                <a:cs typeface="+mj-lt"/>
              </a:rPr>
              <a:t>contrôle </a:t>
            </a:r>
            <a:r>
              <a:rPr lang="en-US" sz="3200" b="1" dirty="0">
                <a:solidFill>
                  <a:srgbClr val="FFFFFF"/>
                </a:solidFill>
                <a:ea typeface="+mj-lt"/>
                <a:cs typeface="+mj-lt"/>
              </a:rPr>
              <a:t/>
            </a:r>
            <a:br>
              <a:rPr lang="en-US" sz="3200" b="1" dirty="0">
                <a:solidFill>
                  <a:srgbClr val="FFFFFF"/>
                </a:solidFill>
                <a:ea typeface="+mj-lt"/>
                <a:cs typeface="+mj-lt"/>
              </a:rPr>
            </a:br>
            <a:r>
              <a:rPr lang="en-US" sz="3200" b="1">
                <a:solidFill>
                  <a:srgbClr val="FFFFFF"/>
                </a:solidFill>
                <a:ea typeface="+mj-lt"/>
                <a:cs typeface="+mj-lt"/>
              </a:rPr>
              <a:t>hiérarchique"</a:t>
            </a:r>
          </a:p>
          <a:p>
            <a:endParaRPr lang="en-US" b="1">
              <a:solidFill>
                <a:srgbClr val="FFFFFF"/>
              </a:solidFill>
              <a:cs typeface="Calibri"/>
            </a:endParaRPr>
          </a:p>
        </p:txBody>
      </p:sp>
      <p:cxnSp>
        <p:nvCxnSpPr>
          <p:cNvPr id="12" name="Straight Connector 11">
            <a:extLst>
              <a:ext uri="{FF2B5EF4-FFF2-40B4-BE49-F238E27FC236}">
                <a16:creationId xmlns:a16="http://schemas.microsoft.com/office/drawing/2014/main" xmlns="" id="{550D2BD1-98F9-412D-905B-3A843EF407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xmlns="" id="{61A9C7D9-2E01-400F-9549-48BC2CED004E}"/>
              </a:ext>
            </a:extLst>
          </p:cNvPr>
          <p:cNvGraphicFramePr>
            <a:graphicFrameLocks noGrp="1"/>
          </p:cNvGraphicFramePr>
          <p:nvPr>
            <p:ph idx="1"/>
            <p:extLst>
              <p:ext uri="{D42A27DB-BD31-4B8C-83A1-F6EECF244321}">
                <p14:modId xmlns:p14="http://schemas.microsoft.com/office/powerpoint/2010/main" val="511689818"/>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856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4AB525-9A99-415B-8FDD-74E8833ECB62}"/>
              </a:ext>
            </a:extLst>
          </p:cNvPr>
          <p:cNvSpPr>
            <a:spLocks noGrp="1"/>
          </p:cNvSpPr>
          <p:nvPr>
            <p:ph type="title"/>
          </p:nvPr>
        </p:nvSpPr>
        <p:spPr>
          <a:xfrm>
            <a:off x="840699" y="687480"/>
            <a:ext cx="5605629" cy="994172"/>
          </a:xfrm>
        </p:spPr>
        <p:txBody>
          <a:bodyPr>
            <a:normAutofit/>
          </a:bodyPr>
          <a:lstStyle/>
          <a:p>
            <a:r>
              <a:rPr lang="en-US" sz="3850">
                <a:cs typeface="Calibri"/>
              </a:rPr>
              <a:t>Ordre du jour </a:t>
            </a:r>
            <a:endParaRPr lang="en-US" sz="3850"/>
          </a:p>
        </p:txBody>
      </p:sp>
      <p:sp>
        <p:nvSpPr>
          <p:cNvPr id="3" name="Content Placeholder 2">
            <a:extLst>
              <a:ext uri="{FF2B5EF4-FFF2-40B4-BE49-F238E27FC236}">
                <a16:creationId xmlns:a16="http://schemas.microsoft.com/office/drawing/2014/main" xmlns="" id="{C84F01E4-F09A-42D3-970C-2D810A1C7C23}"/>
              </a:ext>
            </a:extLst>
          </p:cNvPr>
          <p:cNvSpPr>
            <a:spLocks noGrp="1"/>
          </p:cNvSpPr>
          <p:nvPr>
            <p:ph idx="1"/>
          </p:nvPr>
        </p:nvSpPr>
        <p:spPr>
          <a:xfrm>
            <a:off x="852321" y="2227943"/>
            <a:ext cx="5033221" cy="3788227"/>
          </a:xfrm>
        </p:spPr>
        <p:txBody>
          <a:bodyPr vert="horz" lIns="91440" tIns="45720" rIns="91440" bIns="45720" rtlCol="0" anchor="ctr">
            <a:normAutofit/>
          </a:bodyPr>
          <a:lstStyle/>
          <a:p>
            <a:r>
              <a:rPr lang="en-US" sz="2100">
                <a:cs typeface="Calibri"/>
              </a:rPr>
              <a:t>Introduction</a:t>
            </a:r>
          </a:p>
          <a:p>
            <a:r>
              <a:rPr lang="en-US" sz="2100">
                <a:cs typeface="Calibri"/>
              </a:rPr>
              <a:t>Méthodologie</a:t>
            </a:r>
          </a:p>
          <a:p>
            <a:r>
              <a:rPr lang="en-US" sz="2100">
                <a:cs typeface="Calibri"/>
              </a:rPr>
              <a:t>Résultats </a:t>
            </a:r>
          </a:p>
          <a:p>
            <a:r>
              <a:rPr lang="en-US" sz="2100">
                <a:cs typeface="Calibri"/>
              </a:rPr>
              <a:t>REX (MCS et DM)</a:t>
            </a:r>
          </a:p>
          <a:p>
            <a:r>
              <a:rPr lang="en-US" sz="2100">
                <a:cs typeface="Calibri"/>
              </a:rPr>
              <a:t>Conclusions </a:t>
            </a:r>
          </a:p>
          <a:p>
            <a:pPr marL="0" indent="0">
              <a:buNone/>
            </a:pPr>
            <a:endParaRPr lang="en-US" sz="2100">
              <a:cs typeface="Calibri"/>
            </a:endParaRPr>
          </a:p>
          <a:p>
            <a:pPr marL="0" indent="0">
              <a:buNone/>
            </a:pPr>
            <a:endParaRPr lang="en-US" sz="2100">
              <a:cs typeface="Calibri"/>
            </a:endParaRPr>
          </a:p>
          <a:p>
            <a:pPr marL="0" indent="0">
              <a:buNone/>
            </a:pPr>
            <a:endParaRPr lang="en-US" sz="2100">
              <a:cs typeface="Calibri"/>
            </a:endParaRPr>
          </a:p>
        </p:txBody>
      </p:sp>
      <p:sp>
        <p:nvSpPr>
          <p:cNvPr id="10"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5" y="0"/>
            <a:ext cx="1954565" cy="6858000"/>
          </a:xfrm>
          <a:prstGeom prst="rect">
            <a:avLst/>
          </a:prstGeom>
          <a:solidFill>
            <a:srgbClr val="495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rgbClr val="006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2" descr="C:\Users\abastin\Desktop\logoCHR_sites_baseline.png">
            <a:extLst>
              <a:ext uri="{FF2B5EF4-FFF2-40B4-BE49-F238E27FC236}">
                <a16:creationId xmlns:a16="http://schemas.microsoft.com/office/drawing/2014/main" xmlns="" id="{537E964E-226F-4062-9B73-8DD7A8435D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65356" y="3155447"/>
            <a:ext cx="1462672" cy="562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436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643060C-184E-4373-93B1-EC481BB6EFED}"/>
              </a:ext>
            </a:extLst>
          </p:cNvPr>
          <p:cNvSpPr>
            <a:spLocks noGrp="1"/>
          </p:cNvSpPr>
          <p:nvPr>
            <p:ph idx="1"/>
          </p:nvPr>
        </p:nvSpPr>
        <p:spPr>
          <a:xfrm>
            <a:off x="294992" y="2227943"/>
            <a:ext cx="5590550" cy="3788227"/>
          </a:xfrm>
        </p:spPr>
        <p:txBody>
          <a:bodyPr vert="horz" lIns="91440" tIns="45720" rIns="91440" bIns="45720" rtlCol="0" anchor="ctr">
            <a:normAutofit fontScale="92500" lnSpcReduction="20000"/>
          </a:bodyPr>
          <a:lstStyle/>
          <a:p>
            <a:pPr>
              <a:lnSpc>
                <a:spcPct val="90000"/>
              </a:lnSpc>
            </a:pPr>
            <a:endParaRPr lang="en-US" sz="1900">
              <a:ea typeface="+mn-lt"/>
              <a:cs typeface="+mn-lt"/>
            </a:endParaRPr>
          </a:p>
          <a:p>
            <a:pPr>
              <a:lnSpc>
                <a:spcPct val="90000"/>
              </a:lnSpc>
            </a:pPr>
            <a:endParaRPr lang="en-US" sz="1900">
              <a:ea typeface="+mn-lt"/>
              <a:cs typeface="+mn-lt"/>
            </a:endParaRPr>
          </a:p>
          <a:p>
            <a:pPr>
              <a:lnSpc>
                <a:spcPct val="90000"/>
              </a:lnSpc>
            </a:pPr>
            <a:endParaRPr lang="en-US" sz="1900">
              <a:ea typeface="+mn-lt"/>
              <a:cs typeface="+mn-lt"/>
            </a:endParaRPr>
          </a:p>
          <a:p>
            <a:pPr marL="0" indent="0" algn="ctr">
              <a:lnSpc>
                <a:spcPct val="90000"/>
              </a:lnSpc>
              <a:buNone/>
            </a:pPr>
            <a:r>
              <a:rPr lang="en-US" b="1" dirty="0" err="1">
                <a:ea typeface="+mn-lt"/>
                <a:cs typeface="+mn-lt"/>
              </a:rPr>
              <a:t>Révision</a:t>
            </a:r>
            <a:r>
              <a:rPr lang="en-US" b="1" dirty="0">
                <a:cs typeface="Calibri"/>
              </a:rPr>
              <a:t> </a:t>
            </a:r>
            <a:r>
              <a:rPr lang="en-US" b="1" dirty="0" err="1">
                <a:cs typeface="Calibri"/>
              </a:rPr>
              <a:t>Règlement</a:t>
            </a:r>
            <a:r>
              <a:rPr lang="en-US" b="1" dirty="0">
                <a:cs typeface="Calibri"/>
              </a:rPr>
              <a:t> </a:t>
            </a:r>
            <a:r>
              <a:rPr lang="en-US" b="1" dirty="0" err="1">
                <a:cs typeface="Calibri"/>
              </a:rPr>
              <a:t>Général</a:t>
            </a:r>
            <a:r>
              <a:rPr lang="en-US" b="1" dirty="0">
                <a:cs typeface="Calibri"/>
              </a:rPr>
              <a:t>, en </a:t>
            </a:r>
            <a:r>
              <a:rPr lang="en-US" b="1" dirty="0" err="1">
                <a:cs typeface="Calibri"/>
              </a:rPr>
              <a:t>adéquation</a:t>
            </a:r>
            <a:r>
              <a:rPr lang="en-US" b="1" dirty="0">
                <a:cs typeface="Calibri"/>
              </a:rPr>
              <a:t> avec la convention de collaboration pour limiter, </a:t>
            </a:r>
            <a:r>
              <a:rPr lang="en-US" b="1" dirty="0" err="1">
                <a:cs typeface="Calibri"/>
              </a:rPr>
              <a:t>minimiser</a:t>
            </a:r>
            <a:r>
              <a:rPr lang="en-US" b="1" dirty="0">
                <a:cs typeface="Calibri"/>
              </a:rPr>
              <a:t> </a:t>
            </a:r>
            <a:r>
              <a:rPr lang="en-US" b="1" dirty="0" err="1">
                <a:cs typeface="Calibri"/>
              </a:rPr>
              <a:t>voire</a:t>
            </a:r>
            <a:r>
              <a:rPr lang="en-US" b="1" dirty="0">
                <a:cs typeface="Calibri"/>
              </a:rPr>
              <a:t> </a:t>
            </a:r>
            <a:r>
              <a:rPr lang="en-US" b="1" dirty="0" err="1">
                <a:cs typeface="Calibri"/>
              </a:rPr>
              <a:t>supprimer</a:t>
            </a:r>
            <a:r>
              <a:rPr lang="en-US" b="1" dirty="0">
                <a:cs typeface="Calibri"/>
              </a:rPr>
              <a:t> le  </a:t>
            </a:r>
            <a:r>
              <a:rPr lang="en-US" b="1" dirty="0" err="1">
                <a:ea typeface="+mn-lt"/>
                <a:cs typeface="+mn-lt"/>
              </a:rPr>
              <a:t>risque</a:t>
            </a:r>
            <a:r>
              <a:rPr lang="en-US" b="1" dirty="0">
                <a:ea typeface="+mn-lt"/>
                <a:cs typeface="+mn-lt"/>
              </a:rPr>
              <a:t> de requalification </a:t>
            </a:r>
          </a:p>
          <a:p>
            <a:pPr algn="ctr">
              <a:lnSpc>
                <a:spcPct val="90000"/>
              </a:lnSpc>
            </a:pPr>
            <a:endParaRPr lang="en-US" b="1" dirty="0">
              <a:cs typeface="Calibri"/>
            </a:endParaRPr>
          </a:p>
          <a:p>
            <a:pPr algn="ctr">
              <a:lnSpc>
                <a:spcPct val="90000"/>
              </a:lnSpc>
            </a:pPr>
            <a:endParaRPr lang="en-US" sz="1900">
              <a:cs typeface="Calibri"/>
            </a:endParaRPr>
          </a:p>
          <a:p>
            <a:pPr marL="400050" lvl="1" indent="0">
              <a:lnSpc>
                <a:spcPct val="90000"/>
              </a:lnSpc>
              <a:buNone/>
            </a:pPr>
            <a:endParaRPr lang="en-US" sz="1900">
              <a:cs typeface="Calibri"/>
            </a:endParaRPr>
          </a:p>
          <a:p>
            <a:pPr marL="0" indent="0">
              <a:lnSpc>
                <a:spcPct val="90000"/>
              </a:lnSpc>
              <a:buNone/>
            </a:pPr>
            <a:r>
              <a:rPr lang="en-US" sz="1900" dirty="0">
                <a:cs typeface="Calibri"/>
              </a:rPr>
              <a:t>             </a:t>
            </a:r>
          </a:p>
          <a:p>
            <a:pPr>
              <a:lnSpc>
                <a:spcPct val="90000"/>
              </a:lnSpc>
            </a:pPr>
            <a:endParaRPr lang="en-US" sz="1900">
              <a:cs typeface="Calibri"/>
            </a:endParaRPr>
          </a:p>
        </p:txBody>
      </p:sp>
      <p:sp>
        <p:nvSpPr>
          <p:cNvPr id="18" name="Rectangle 17">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5" y="0"/>
            <a:ext cx="1954565" cy="6858000"/>
          </a:xfrm>
          <a:prstGeom prst="rect">
            <a:avLst/>
          </a:prstGeom>
          <a:solidFill>
            <a:srgbClr val="495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rgbClr val="006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2" descr="C:\Users\abastin\Desktop\logoCHR_sites_baseline.png">
            <a:extLst>
              <a:ext uri="{FF2B5EF4-FFF2-40B4-BE49-F238E27FC236}">
                <a16:creationId xmlns:a16="http://schemas.microsoft.com/office/drawing/2014/main" xmlns="" id="{3B3B5DAC-88C0-44ED-AC96-E371C6CF59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65356" y="3155447"/>
            <a:ext cx="1462672" cy="562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721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8EF6323-0836-48DB-8648-7967BA94F0FA}"/>
              </a:ext>
            </a:extLst>
          </p:cNvPr>
          <p:cNvSpPr>
            <a:spLocks noGrp="1"/>
          </p:cNvSpPr>
          <p:nvPr>
            <p:ph type="title"/>
          </p:nvPr>
        </p:nvSpPr>
        <p:spPr>
          <a:xfrm>
            <a:off x="840699" y="687480"/>
            <a:ext cx="5605629" cy="994172"/>
          </a:xfrm>
        </p:spPr>
        <p:txBody>
          <a:bodyPr>
            <a:normAutofit/>
          </a:bodyPr>
          <a:lstStyle/>
          <a:p>
            <a:pPr>
              <a:lnSpc>
                <a:spcPct val="90000"/>
              </a:lnSpc>
            </a:pPr>
            <a:r>
              <a:rPr lang="fr-BE" sz="3300"/>
              <a:t>TRAVAUX 2019 &gt; fin septembre </a:t>
            </a:r>
          </a:p>
        </p:txBody>
      </p:sp>
      <p:sp>
        <p:nvSpPr>
          <p:cNvPr id="3" name="Espace réservé du contenu 2">
            <a:extLst>
              <a:ext uri="{FF2B5EF4-FFF2-40B4-BE49-F238E27FC236}">
                <a16:creationId xmlns:a16="http://schemas.microsoft.com/office/drawing/2014/main" xmlns="" id="{5C695A52-7755-4782-8EC6-DEB2446BDA0F}"/>
              </a:ext>
            </a:extLst>
          </p:cNvPr>
          <p:cNvSpPr>
            <a:spLocks noGrp="1"/>
          </p:cNvSpPr>
          <p:nvPr>
            <p:ph idx="1"/>
          </p:nvPr>
        </p:nvSpPr>
        <p:spPr>
          <a:xfrm>
            <a:off x="852321" y="2227943"/>
            <a:ext cx="5033221" cy="3788227"/>
          </a:xfrm>
        </p:spPr>
        <p:txBody>
          <a:bodyPr vert="horz" lIns="91440" tIns="45720" rIns="91440" bIns="45720" rtlCol="0" anchor="ctr">
            <a:normAutofit/>
          </a:bodyPr>
          <a:lstStyle/>
          <a:p>
            <a:pPr marL="0" indent="0">
              <a:lnSpc>
                <a:spcPct val="90000"/>
              </a:lnSpc>
              <a:buNone/>
            </a:pPr>
            <a:r>
              <a:rPr lang="fr-BE" sz="1900" b="1"/>
              <a:t>PAR SERVICE </a:t>
            </a:r>
            <a:r>
              <a:rPr lang="fr-BE" sz="1900"/>
              <a:t>:</a:t>
            </a:r>
          </a:p>
          <a:p>
            <a:pPr marL="0" indent="0">
              <a:lnSpc>
                <a:spcPct val="90000"/>
              </a:lnSpc>
              <a:buNone/>
            </a:pPr>
            <a:endParaRPr lang="fr-BE" sz="1900"/>
          </a:p>
          <a:p>
            <a:pPr marL="514350" indent="-514350">
              <a:lnSpc>
                <a:spcPct val="90000"/>
              </a:lnSpc>
              <a:buAutoNum type="arabicPeriod"/>
            </a:pPr>
            <a:r>
              <a:rPr lang="fr-BE" sz="1900"/>
              <a:t>Echange interprofessionnel MCS – seniors </a:t>
            </a:r>
          </a:p>
          <a:p>
            <a:pPr lvl="2" indent="-342900">
              <a:lnSpc>
                <a:spcPct val="90000"/>
              </a:lnSpc>
              <a:buFont typeface="Wingdings" panose="05000000000000000000" pitchFamily="2" charset="2"/>
              <a:buChar char="Ø"/>
            </a:pPr>
            <a:r>
              <a:rPr lang="fr-BE" sz="1900"/>
              <a:t>Résultat stocké dans le bureau du MCS</a:t>
            </a:r>
          </a:p>
          <a:p>
            <a:pPr lvl="2" indent="-342900">
              <a:lnSpc>
                <a:spcPct val="90000"/>
              </a:lnSpc>
              <a:buFont typeface="Wingdings" panose="05000000000000000000" pitchFamily="2" charset="2"/>
              <a:buChar char="Ø"/>
            </a:pPr>
            <a:r>
              <a:rPr lang="fr-BE" sz="1900"/>
              <a:t>Dates des rencontres transmises au secrétariat de la DM</a:t>
            </a:r>
          </a:p>
          <a:p>
            <a:pPr marL="514350" indent="-514350">
              <a:lnSpc>
                <a:spcPct val="90000"/>
              </a:lnSpc>
              <a:buAutoNum type="arabicPeriod"/>
            </a:pPr>
            <a:r>
              <a:rPr lang="fr-BE" sz="1900"/>
              <a:t>Echange interprofessionnel DM – MCS</a:t>
            </a:r>
          </a:p>
          <a:p>
            <a:pPr marL="1314450" lvl="2" indent="-514350">
              <a:lnSpc>
                <a:spcPct val="90000"/>
              </a:lnSpc>
              <a:buFont typeface="Wingdings" panose="05000000000000000000" pitchFamily="2" charset="2"/>
              <a:buChar char="Ø"/>
            </a:pPr>
            <a:r>
              <a:rPr lang="fr-BE" sz="1900"/>
              <a:t>Résultat/date stocké dans DP </a:t>
            </a:r>
            <a:endParaRPr lang="fr-BE" sz="1900">
              <a:cs typeface="Calibri"/>
            </a:endParaRPr>
          </a:p>
          <a:p>
            <a:pPr marL="800100" lvl="2" indent="0">
              <a:lnSpc>
                <a:spcPct val="90000"/>
              </a:lnSpc>
              <a:buNone/>
            </a:pPr>
            <a:endParaRPr lang="fr-BE" sz="1900"/>
          </a:p>
          <a:p>
            <a:pPr marL="514350" indent="-514350">
              <a:lnSpc>
                <a:spcPct val="90000"/>
              </a:lnSpc>
              <a:buFont typeface="Wingdings" panose="05000000000000000000" pitchFamily="2" charset="2"/>
              <a:buChar char="Ø"/>
            </a:pPr>
            <a:r>
              <a:rPr lang="fr-BE" sz="1900"/>
              <a:t>« SOS » : retour vers SGC- CG ou membre GT</a:t>
            </a:r>
          </a:p>
          <a:p>
            <a:pPr marL="514350" indent="-514350">
              <a:lnSpc>
                <a:spcPct val="90000"/>
              </a:lnSpc>
              <a:buAutoNum type="arabicPeriod"/>
            </a:pPr>
            <a:endParaRPr lang="fr-BE" sz="1900"/>
          </a:p>
          <a:p>
            <a:pPr marL="0" indent="0">
              <a:lnSpc>
                <a:spcPct val="90000"/>
              </a:lnSpc>
              <a:buNone/>
            </a:pPr>
            <a:endParaRPr lang="fr-BE" sz="1900"/>
          </a:p>
          <a:p>
            <a:pPr marL="0" indent="0">
              <a:lnSpc>
                <a:spcPct val="90000"/>
              </a:lnSpc>
              <a:buNone/>
            </a:pPr>
            <a:endParaRPr lang="fr-BE" sz="1900"/>
          </a:p>
          <a:p>
            <a:pPr marL="514350" indent="-514350">
              <a:lnSpc>
                <a:spcPct val="90000"/>
              </a:lnSpc>
              <a:buAutoNum type="arabicPeriod"/>
            </a:pPr>
            <a:endParaRPr lang="fr-BE" sz="1900"/>
          </a:p>
        </p:txBody>
      </p:sp>
      <p:sp>
        <p:nvSpPr>
          <p:cNvPr id="11" name="Rectangle 10">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5" y="0"/>
            <a:ext cx="1954565" cy="6858000"/>
          </a:xfrm>
          <a:prstGeom prst="rect">
            <a:avLst/>
          </a:prstGeom>
          <a:solidFill>
            <a:srgbClr val="495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rgbClr val="006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2" descr="C:\Users\abastin\Desktop\logoCHR_sites_baseline.png">
            <a:extLst>
              <a:ext uri="{FF2B5EF4-FFF2-40B4-BE49-F238E27FC236}">
                <a16:creationId xmlns:a16="http://schemas.microsoft.com/office/drawing/2014/main" xmlns="" id="{BBD1348F-B7D6-43DC-9234-B2E61FE8DA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65356" y="3155447"/>
            <a:ext cx="1462672" cy="56284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xmlns="" id="{1CA61696-7608-4D70-A594-6C92651EFCF3}"/>
              </a:ext>
            </a:extLst>
          </p:cNvPr>
          <p:cNvPicPr>
            <a:picLocks noChangeAspect="1"/>
          </p:cNvPicPr>
          <p:nvPr/>
        </p:nvPicPr>
        <p:blipFill>
          <a:blip r:embed="rId3"/>
          <a:stretch>
            <a:fillRect/>
          </a:stretch>
        </p:blipFill>
        <p:spPr>
          <a:xfrm>
            <a:off x="4591662" y="5141798"/>
            <a:ext cx="996946" cy="1073634"/>
          </a:xfrm>
          <a:prstGeom prst="rect">
            <a:avLst/>
          </a:prstGeom>
        </p:spPr>
      </p:pic>
    </p:spTree>
    <p:extLst>
      <p:ext uri="{BB962C8B-B14F-4D97-AF65-F5344CB8AC3E}">
        <p14:creationId xmlns:p14="http://schemas.microsoft.com/office/powerpoint/2010/main" val="176799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614FE4A2-B007-45ED-853C-F087F92DAC66}"/>
              </a:ext>
            </a:extLst>
          </p:cNvPr>
          <p:cNvSpPr>
            <a:spLocks noGrp="1"/>
          </p:cNvSpPr>
          <p:nvPr>
            <p:ph type="title"/>
          </p:nvPr>
        </p:nvSpPr>
        <p:spPr>
          <a:xfrm>
            <a:off x="647271" y="1012004"/>
            <a:ext cx="2562119" cy="4795408"/>
          </a:xfrm>
        </p:spPr>
        <p:txBody>
          <a:bodyPr>
            <a:normAutofit/>
          </a:bodyPr>
          <a:lstStyle/>
          <a:p>
            <a:r>
              <a:rPr lang="fr-BE" sz="3700">
                <a:solidFill>
                  <a:srgbClr val="FFFFFF"/>
                </a:solidFill>
              </a:rPr>
              <a:t>Conclusions</a:t>
            </a:r>
          </a:p>
        </p:txBody>
      </p:sp>
      <p:graphicFrame>
        <p:nvGraphicFramePr>
          <p:cNvPr id="7" name="Espace réservé du contenu 2">
            <a:extLst>
              <a:ext uri="{FF2B5EF4-FFF2-40B4-BE49-F238E27FC236}">
                <a16:creationId xmlns:a16="http://schemas.microsoft.com/office/drawing/2014/main" xmlns="" id="{6DF3EF45-1746-4D07-8A94-92E0EEF1DABB}"/>
              </a:ext>
            </a:extLst>
          </p:cNvPr>
          <p:cNvGraphicFramePr>
            <a:graphicFrameLocks noGrp="1"/>
          </p:cNvGraphicFramePr>
          <p:nvPr>
            <p:ph idx="1"/>
            <p:extLst>
              <p:ext uri="{D42A27DB-BD31-4B8C-83A1-F6EECF244321}">
                <p14:modId xmlns:p14="http://schemas.microsoft.com/office/powerpoint/2010/main" val="777578897"/>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2274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531440"/>
            <a:ext cx="9144000" cy="23042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900">
                <a:solidFill>
                  <a:schemeClr val="tx1">
                    <a:lumMod val="75000"/>
                    <a:lumOff val="25000"/>
                  </a:schemeClr>
                </a:solidFill>
                <a:latin typeface="Maven Pro" pitchFamily="2" charset="0"/>
                <a:cs typeface="Helvetica" pitchFamily="34" charset="0"/>
              </a:rPr>
              <a:t>MERCI POUR VOTRE ATTENTION</a:t>
            </a:r>
          </a:p>
        </p:txBody>
      </p:sp>
      <p:pic>
        <p:nvPicPr>
          <p:cNvPr id="1027" name="Picture 3" descr="C:\Users\abastin\Desktop\Baseli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0947" y="6411890"/>
            <a:ext cx="5762105" cy="3286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bastin\Desktop\logoCHR_sites_baseline.png">
            <a:extLst>
              <a:ext uri="{FF2B5EF4-FFF2-40B4-BE49-F238E27FC236}">
                <a16:creationId xmlns:a16="http://schemas.microsoft.com/office/drawing/2014/main" xmlns="" id="{C11EE39B-B2BE-44A3-A205-5EB1EE621A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135" y="1050371"/>
            <a:ext cx="1694313" cy="6516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a:extLst>
              <a:ext uri="{FF2B5EF4-FFF2-40B4-BE49-F238E27FC236}">
                <a16:creationId xmlns:a16="http://schemas.microsoft.com/office/drawing/2014/main" xmlns="" id="{891C2F6C-AE27-4334-BC58-EFA2EA2FBBDB}"/>
              </a:ext>
            </a:extLst>
          </p:cNvPr>
          <p:cNvPicPr>
            <a:picLocks noChangeAspect="1"/>
          </p:cNvPicPr>
          <p:nvPr/>
        </p:nvPicPr>
        <p:blipFill>
          <a:blip r:embed="rId4"/>
          <a:stretch>
            <a:fillRect/>
          </a:stretch>
        </p:blipFill>
        <p:spPr>
          <a:xfrm>
            <a:off x="3282778" y="1540049"/>
            <a:ext cx="2743200" cy="3654334"/>
          </a:xfrm>
          <a:prstGeom prst="rect">
            <a:avLst/>
          </a:prstGeom>
        </p:spPr>
      </p:pic>
    </p:spTree>
    <p:extLst>
      <p:ext uri="{BB962C8B-B14F-4D97-AF65-F5344CB8AC3E}">
        <p14:creationId xmlns:p14="http://schemas.microsoft.com/office/powerpoint/2010/main" val="519599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bastin\Desktop\Baseli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2473" y="6411890"/>
            <a:ext cx="5762105" cy="3286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bastin\Desktop\logoCHR_sites_base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54506"/>
            <a:ext cx="1694313" cy="6516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92600"/>
            <a:ext cx="2031254" cy="898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1115616" y="1124744"/>
            <a:ext cx="6768752" cy="4124206"/>
          </a:xfrm>
          <a:prstGeom prst="rect">
            <a:avLst/>
          </a:prstGeom>
          <a:noFill/>
        </p:spPr>
        <p:txBody>
          <a:bodyPr wrap="square" rtlCol="0">
            <a:spAutoFit/>
          </a:bodyPr>
          <a:lstStyle/>
          <a:p>
            <a:pPr algn="ctr"/>
            <a:r>
              <a:rPr lang="fr-BE" sz="2800" b="1">
                <a:solidFill>
                  <a:schemeClr val="accent1"/>
                </a:solidFill>
              </a:rPr>
              <a:t>La structure du référentiel JCI*</a:t>
            </a:r>
            <a:endParaRPr lang="fr-BE"/>
          </a:p>
          <a:p>
            <a:pPr algn="ctr"/>
            <a:r>
              <a:rPr lang="fr-BE" b="1"/>
              <a:t>= 2 sections principales pour un total de 14 chapitres </a:t>
            </a:r>
          </a:p>
          <a:p>
            <a:pPr algn="ctr"/>
            <a:r>
              <a:rPr lang="fr-BE" b="1"/>
              <a:t>applicables au CHR</a:t>
            </a:r>
          </a:p>
          <a:p>
            <a:pPr algn="ctr"/>
            <a:endParaRPr lang="fr-BE"/>
          </a:p>
          <a:p>
            <a:endParaRPr lang="fr-BE"/>
          </a:p>
          <a:p>
            <a:pPr marL="285750" indent="-285750">
              <a:buFont typeface="Arial" panose="020B0604020202020204" pitchFamily="34" charset="0"/>
              <a:buChar char="•"/>
            </a:pPr>
            <a:r>
              <a:rPr lang="fr-BE"/>
              <a:t>Section II : </a:t>
            </a:r>
            <a:r>
              <a:rPr lang="fr-BE" b="1"/>
              <a:t>Standards centrés sur le </a:t>
            </a:r>
            <a:r>
              <a:rPr lang="fr-BE" b="1" u="sng"/>
              <a:t>patient </a:t>
            </a:r>
            <a:r>
              <a:rPr lang="fr-BE"/>
              <a:t>(droits des patients, continuité des soins, évaluation des besoins, gestion des médicaments…)</a:t>
            </a:r>
          </a:p>
          <a:p>
            <a:endParaRPr lang="fr-BE"/>
          </a:p>
          <a:p>
            <a:pPr marL="285750" indent="-285750">
              <a:buFont typeface="Arial" panose="020B0604020202020204" pitchFamily="34" charset="0"/>
              <a:buChar char="•"/>
            </a:pPr>
            <a:r>
              <a:rPr lang="fr-BE"/>
              <a:t>Section III : </a:t>
            </a:r>
            <a:r>
              <a:rPr lang="fr-BE" b="1"/>
              <a:t>Standards de </a:t>
            </a:r>
            <a:r>
              <a:rPr lang="fr-BE" b="1" u="sng"/>
              <a:t>gestion de l’établissement de soins </a:t>
            </a:r>
            <a:r>
              <a:rPr lang="fr-BE"/>
              <a:t>(gouvernance et leadership, prévention des infections, sécurité des infrastructures, sécurité de l’information…)</a:t>
            </a:r>
          </a:p>
          <a:p>
            <a:endParaRPr lang="fr-BE"/>
          </a:p>
          <a:p>
            <a:endParaRPr lang="fr-BE">
              <a:solidFill>
                <a:schemeClr val="bg1">
                  <a:lumMod val="65000"/>
                </a:schemeClr>
              </a:solidFill>
            </a:endParaRPr>
          </a:p>
        </p:txBody>
      </p:sp>
      <p:sp>
        <p:nvSpPr>
          <p:cNvPr id="2" name="ZoneTexte 1"/>
          <p:cNvSpPr txBox="1"/>
          <p:nvPr/>
        </p:nvSpPr>
        <p:spPr>
          <a:xfrm>
            <a:off x="5436096" y="5589240"/>
            <a:ext cx="3312368" cy="738664"/>
          </a:xfrm>
          <a:prstGeom prst="rect">
            <a:avLst/>
          </a:prstGeom>
          <a:noFill/>
        </p:spPr>
        <p:txBody>
          <a:bodyPr wrap="square" rtlCol="0">
            <a:spAutoFit/>
          </a:bodyPr>
          <a:lstStyle/>
          <a:p>
            <a:r>
              <a:rPr lang="fr-BE"/>
              <a:t>*</a:t>
            </a:r>
            <a:r>
              <a:rPr lang="fr-BE" sz="1200" i="1"/>
              <a:t>Joint Commission International </a:t>
            </a:r>
            <a:r>
              <a:rPr lang="fr-BE" sz="1200"/>
              <a:t>= branche internationale de la </a:t>
            </a:r>
            <a:r>
              <a:rPr lang="fr-BE" sz="1200" i="1"/>
              <a:t>Joint Commission</a:t>
            </a:r>
            <a:r>
              <a:rPr lang="fr-BE" sz="1200"/>
              <a:t>, organisme d’accréditation des hôpitaux américains</a:t>
            </a:r>
          </a:p>
        </p:txBody>
      </p:sp>
    </p:spTree>
    <p:extLst>
      <p:ext uri="{BB962C8B-B14F-4D97-AF65-F5344CB8AC3E}">
        <p14:creationId xmlns:p14="http://schemas.microsoft.com/office/powerpoint/2010/main" val="252299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bastin\Desktop\Baseli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2473" y="6411890"/>
            <a:ext cx="5762105" cy="3286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bastin\Desktop\logoCHR_sites_base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54506"/>
            <a:ext cx="1694313" cy="6516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92600"/>
            <a:ext cx="2031254" cy="898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1187624" y="806164"/>
            <a:ext cx="6768752" cy="5509200"/>
          </a:xfrm>
          <a:prstGeom prst="rect">
            <a:avLst/>
          </a:prstGeom>
          <a:noFill/>
        </p:spPr>
        <p:txBody>
          <a:bodyPr wrap="square" rtlCol="0">
            <a:spAutoFit/>
          </a:bodyPr>
          <a:lstStyle/>
          <a:p>
            <a:pPr algn="ctr"/>
            <a:r>
              <a:rPr lang="fr-BE" sz="2800" b="1" u="sng">
                <a:solidFill>
                  <a:schemeClr val="accent1"/>
                </a:solidFill>
              </a:rPr>
              <a:t>14 chapitres </a:t>
            </a:r>
            <a:r>
              <a:rPr lang="fr-BE" sz="2800" b="1">
                <a:solidFill>
                  <a:schemeClr val="accent1"/>
                </a:solidFill>
              </a:rPr>
              <a:t>applicables au CHR</a:t>
            </a:r>
          </a:p>
          <a:p>
            <a:pPr algn="ctr"/>
            <a:endParaRPr lang="fr-BE"/>
          </a:p>
          <a:p>
            <a:pPr algn="ctr"/>
            <a:endParaRPr lang="fr-BE"/>
          </a:p>
          <a:p>
            <a:r>
              <a:rPr lang="fr-BE">
                <a:solidFill>
                  <a:schemeClr val="dk1"/>
                </a:solidFill>
              </a:rPr>
              <a:t>1. </a:t>
            </a:r>
            <a:r>
              <a:rPr lang="fr-BE" i="1">
                <a:solidFill>
                  <a:srgbClr val="FF0000"/>
                </a:solidFill>
              </a:rPr>
              <a:t>International Patient </a:t>
            </a:r>
            <a:r>
              <a:rPr lang="fr-BE" i="1" err="1">
                <a:solidFill>
                  <a:srgbClr val="FF0000"/>
                </a:solidFill>
              </a:rPr>
              <a:t>Safety</a:t>
            </a:r>
            <a:r>
              <a:rPr lang="fr-BE" i="1">
                <a:solidFill>
                  <a:srgbClr val="FF0000"/>
                </a:solidFill>
              </a:rPr>
              <a:t> Goals= objectifs prioritaires </a:t>
            </a:r>
            <a:r>
              <a:rPr lang="fr-BE">
                <a:solidFill>
                  <a:schemeClr val="dk1"/>
                </a:solidFill>
              </a:rPr>
              <a:t>(IPSG) – M. Rouxhet – </a:t>
            </a:r>
            <a:r>
              <a:rPr lang="fr-BE" err="1">
                <a:solidFill>
                  <a:schemeClr val="dk1"/>
                </a:solidFill>
              </a:rPr>
              <a:t>S.Bataille</a:t>
            </a:r>
            <a:r>
              <a:rPr lang="fr-BE">
                <a:solidFill>
                  <a:schemeClr val="dk1"/>
                </a:solidFill>
              </a:rPr>
              <a:t> </a:t>
            </a:r>
            <a:endParaRPr lang="fr-BE"/>
          </a:p>
          <a:p>
            <a:r>
              <a:rPr lang="fr-BE" baseline="0"/>
              <a:t>2. </a:t>
            </a:r>
            <a:r>
              <a:rPr lang="fr-BE" baseline="0">
                <a:solidFill>
                  <a:srgbClr val="00B050"/>
                </a:solidFill>
              </a:rPr>
              <a:t>Accès aux soins et continuité des soins </a:t>
            </a:r>
            <a:r>
              <a:rPr lang="fr-BE" baseline="0"/>
              <a:t>(ACC) – G. Olivier</a:t>
            </a:r>
            <a:endParaRPr lang="fr-BE"/>
          </a:p>
          <a:p>
            <a:r>
              <a:rPr lang="fr-BE"/>
              <a:t>3. </a:t>
            </a:r>
            <a:r>
              <a:rPr lang="fr-BE">
                <a:solidFill>
                  <a:srgbClr val="00B050"/>
                </a:solidFill>
              </a:rPr>
              <a:t>Droits</a:t>
            </a:r>
            <a:r>
              <a:rPr lang="fr-BE" baseline="0">
                <a:solidFill>
                  <a:srgbClr val="00B050"/>
                </a:solidFill>
              </a:rPr>
              <a:t> des patients  </a:t>
            </a:r>
            <a:r>
              <a:rPr lang="fr-BE" baseline="0"/>
              <a:t>/ familles (PFR) – F. Maraventano</a:t>
            </a:r>
          </a:p>
          <a:p>
            <a:r>
              <a:rPr lang="fr-BE" baseline="0"/>
              <a:t>4. </a:t>
            </a:r>
            <a:r>
              <a:rPr lang="fr-BE" baseline="0">
                <a:solidFill>
                  <a:srgbClr val="00B050"/>
                </a:solidFill>
              </a:rPr>
              <a:t>Evaluation des patients </a:t>
            </a:r>
            <a:r>
              <a:rPr lang="fr-BE" baseline="0"/>
              <a:t>(AOP) – N. Lambert</a:t>
            </a:r>
          </a:p>
          <a:p>
            <a:r>
              <a:rPr lang="fr-BE"/>
              <a:t>5. </a:t>
            </a:r>
            <a:r>
              <a:rPr lang="fr-BE">
                <a:solidFill>
                  <a:srgbClr val="00B050"/>
                </a:solidFill>
              </a:rPr>
              <a:t>Soins des patients </a:t>
            </a:r>
            <a:r>
              <a:rPr lang="fr-BE" sz="1600"/>
              <a:t>(COP) – </a:t>
            </a:r>
            <a:r>
              <a:rPr lang="fr-BE"/>
              <a:t>P. </a:t>
            </a:r>
            <a:r>
              <a:rPr lang="fr-BE" err="1"/>
              <a:t>Enafla</a:t>
            </a:r>
            <a:endParaRPr lang="fr-BE"/>
          </a:p>
          <a:p>
            <a:r>
              <a:rPr lang="fr-BE"/>
              <a:t>6. </a:t>
            </a:r>
            <a:r>
              <a:rPr lang="fr-BE">
                <a:solidFill>
                  <a:srgbClr val="00B050"/>
                </a:solidFill>
              </a:rPr>
              <a:t>Anesthésie et soins chirurgicaux </a:t>
            </a:r>
            <a:r>
              <a:rPr lang="fr-BE"/>
              <a:t>(ASC) – Dr. Blom-Peters</a:t>
            </a:r>
          </a:p>
          <a:p>
            <a:r>
              <a:rPr lang="fr-BE" baseline="0"/>
              <a:t>7. </a:t>
            </a:r>
            <a:r>
              <a:rPr lang="fr-BE" baseline="0">
                <a:solidFill>
                  <a:srgbClr val="00B050"/>
                </a:solidFill>
              </a:rPr>
              <a:t>Gestion des médicaments</a:t>
            </a:r>
            <a:r>
              <a:rPr lang="fr-BE" baseline="0"/>
              <a:t> (MMU) – B. Delhauteur</a:t>
            </a:r>
          </a:p>
          <a:p>
            <a:r>
              <a:rPr lang="fr-BE" baseline="0"/>
              <a:t>8. </a:t>
            </a:r>
            <a:r>
              <a:rPr lang="fr-BE" baseline="0">
                <a:solidFill>
                  <a:srgbClr val="00B050"/>
                </a:solidFill>
              </a:rPr>
              <a:t>Formation du patient </a:t>
            </a:r>
            <a:r>
              <a:rPr lang="fr-BE" baseline="0"/>
              <a:t>(PFE) – N. Delbrassine</a:t>
            </a:r>
          </a:p>
          <a:p>
            <a:r>
              <a:rPr lang="fr-BE" baseline="0">
                <a:solidFill>
                  <a:schemeClr val="bg1">
                    <a:lumMod val="50000"/>
                  </a:schemeClr>
                </a:solidFill>
              </a:rPr>
              <a:t>9. Qualité et sécurité des patients (QPS) – J. </a:t>
            </a:r>
            <a:r>
              <a:rPr lang="fr-BE">
                <a:solidFill>
                  <a:schemeClr val="bg1">
                    <a:lumMod val="50000"/>
                  </a:schemeClr>
                </a:solidFill>
              </a:rPr>
              <a:t>Labalue</a:t>
            </a:r>
            <a:endParaRPr lang="fr-BE" sz="1600" baseline="0">
              <a:solidFill>
                <a:schemeClr val="bg1">
                  <a:lumMod val="50000"/>
                </a:schemeClr>
              </a:solidFill>
            </a:endParaRPr>
          </a:p>
          <a:p>
            <a:r>
              <a:rPr lang="fr-BE" baseline="0"/>
              <a:t>10. </a:t>
            </a:r>
            <a:r>
              <a:rPr lang="fr-BE" baseline="0">
                <a:solidFill>
                  <a:srgbClr val="00B050"/>
                </a:solidFill>
              </a:rPr>
              <a:t>Prévention et lutte vs. Infections </a:t>
            </a:r>
            <a:r>
              <a:rPr lang="fr-BE" baseline="0"/>
              <a:t>(PCI) – L. </a:t>
            </a:r>
            <a:r>
              <a:rPr lang="fr-BE" baseline="0" err="1"/>
              <a:t>Bequé</a:t>
            </a:r>
            <a:endParaRPr lang="fr-BE" baseline="0"/>
          </a:p>
          <a:p>
            <a:r>
              <a:rPr lang="fr-BE" baseline="0"/>
              <a:t>11. Gouvernance, leadership, direction (GLD) – R. Trotta</a:t>
            </a:r>
          </a:p>
          <a:p>
            <a:r>
              <a:rPr lang="fr-BE" baseline="0"/>
              <a:t>12. Sécurité des infrastructures (FMS)- M. </a:t>
            </a:r>
            <a:r>
              <a:rPr lang="fr-BE" baseline="0" err="1"/>
              <a:t>Flamée</a:t>
            </a:r>
            <a:endParaRPr lang="fr-BE" baseline="0"/>
          </a:p>
          <a:p>
            <a:r>
              <a:rPr lang="fr-BE" b="1" baseline="0">
                <a:ln w="0"/>
                <a:solidFill>
                  <a:schemeClr val="accent1"/>
                </a:solidFill>
                <a:effectLst>
                  <a:outerShdw blurRad="38100" dist="25400" dir="5400000" algn="ctr" rotWithShape="0">
                    <a:srgbClr val="6E747A">
                      <a:alpha val="43000"/>
                    </a:srgbClr>
                  </a:outerShdw>
                </a:effectLst>
              </a:rPr>
              <a:t>13. Qualification et formation du personnel </a:t>
            </a:r>
            <a:r>
              <a:rPr lang="fr-BE" baseline="0">
                <a:ln w="0"/>
                <a:solidFill>
                  <a:schemeClr val="accent1"/>
                </a:solidFill>
                <a:effectLst>
                  <a:outerShdw blurRad="38100" dist="25400" dir="5400000" algn="ctr" rotWithShape="0">
                    <a:srgbClr val="6E747A">
                      <a:alpha val="43000"/>
                    </a:srgbClr>
                  </a:outerShdw>
                </a:effectLst>
              </a:rPr>
              <a:t>(SQE = Staff Qualification and Education) – M. Melin /D. Lelonchay/</a:t>
            </a:r>
            <a:r>
              <a:rPr lang="fr-BE" b="1" baseline="0" err="1">
                <a:ln w="0"/>
                <a:solidFill>
                  <a:schemeClr val="accent1"/>
                </a:solidFill>
                <a:effectLst>
                  <a:outerShdw blurRad="38100" dist="25400" dir="5400000" algn="ctr" rotWithShape="0">
                    <a:srgbClr val="6E747A">
                      <a:alpha val="43000"/>
                    </a:srgbClr>
                  </a:outerShdw>
                </a:effectLst>
              </a:rPr>
              <a:t>C.Gazzotti</a:t>
            </a:r>
            <a:endParaRPr lang="fr-BE" b="1" baseline="0">
              <a:ln w="0"/>
              <a:solidFill>
                <a:schemeClr val="accent1"/>
              </a:solidFill>
              <a:effectLst>
                <a:outerShdw blurRad="38100" dist="25400" dir="5400000" algn="ctr" rotWithShape="0">
                  <a:srgbClr val="6E747A">
                    <a:alpha val="43000"/>
                  </a:srgbClr>
                </a:outerShdw>
              </a:effectLst>
            </a:endParaRPr>
          </a:p>
          <a:p>
            <a:r>
              <a:rPr lang="fr-BE" baseline="0"/>
              <a:t>14. Gestion des informations (MOI</a:t>
            </a:r>
            <a:r>
              <a:rPr lang="fr-BE"/>
              <a:t>) – V. Paquay</a:t>
            </a:r>
          </a:p>
        </p:txBody>
      </p:sp>
      <p:sp>
        <p:nvSpPr>
          <p:cNvPr id="2" name="Flèche : droite 1">
            <a:extLst>
              <a:ext uri="{FF2B5EF4-FFF2-40B4-BE49-F238E27FC236}">
                <a16:creationId xmlns:a16="http://schemas.microsoft.com/office/drawing/2014/main" xmlns="" id="{0D0EADF5-6576-4004-B8E2-3E7D943784AD}"/>
              </a:ext>
            </a:extLst>
          </p:cNvPr>
          <p:cNvSpPr/>
          <p:nvPr/>
        </p:nvSpPr>
        <p:spPr>
          <a:xfrm>
            <a:off x="108478" y="5229200"/>
            <a:ext cx="108012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0939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481D90F1-10ED-4227-95FE-06561FC56525}"/>
              </a:ext>
            </a:extLst>
          </p:cNvPr>
          <p:cNvSpPr>
            <a:spLocks noGrp="1"/>
          </p:cNvSpPr>
          <p:nvPr>
            <p:ph type="title"/>
          </p:nvPr>
        </p:nvSpPr>
        <p:spPr/>
        <p:txBody>
          <a:bodyPr/>
          <a:lstStyle/>
          <a:p>
            <a:r>
              <a:rPr lang="fr-BE"/>
              <a:t>Candidat poste : </a:t>
            </a:r>
          </a:p>
        </p:txBody>
      </p:sp>
      <p:graphicFrame>
        <p:nvGraphicFramePr>
          <p:cNvPr id="6" name="Espace réservé du contenu 5">
            <a:extLst>
              <a:ext uri="{FF2B5EF4-FFF2-40B4-BE49-F238E27FC236}">
                <a16:creationId xmlns:a16="http://schemas.microsoft.com/office/drawing/2014/main" xmlns="" id="{744436F1-3980-4256-B724-3FF446BBA5BE}"/>
              </a:ext>
            </a:extLst>
          </p:cNvPr>
          <p:cNvGraphicFramePr>
            <a:graphicFrameLocks noGrp="1"/>
          </p:cNvGraphicFramePr>
          <p:nvPr>
            <p:ph idx="1"/>
            <p:extLst>
              <p:ext uri="{D42A27DB-BD31-4B8C-83A1-F6EECF244321}">
                <p14:modId xmlns:p14="http://schemas.microsoft.com/office/powerpoint/2010/main" val="3051431711"/>
              </p:ext>
            </p:extLst>
          </p:nvPr>
        </p:nvGraphicFramePr>
        <p:xfrm>
          <a:off x="107504" y="1905900"/>
          <a:ext cx="8784976" cy="4259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 7">
            <a:extLst>
              <a:ext uri="{FF2B5EF4-FFF2-40B4-BE49-F238E27FC236}">
                <a16:creationId xmlns:a16="http://schemas.microsoft.com/office/drawing/2014/main" xmlns="" id="{E793A16D-FAEF-459C-A082-A46E62114B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2046" y="1415868"/>
            <a:ext cx="1032556" cy="773420"/>
          </a:xfrm>
          <a:prstGeom prst="rect">
            <a:avLst/>
          </a:prstGeom>
        </p:spPr>
      </p:pic>
      <p:sp>
        <p:nvSpPr>
          <p:cNvPr id="5" name="Flèche : en arc 4">
            <a:extLst>
              <a:ext uri="{FF2B5EF4-FFF2-40B4-BE49-F238E27FC236}">
                <a16:creationId xmlns:a16="http://schemas.microsoft.com/office/drawing/2014/main" xmlns="" id="{AF31E862-7679-42C7-8606-B40D19824AD4}"/>
              </a:ext>
            </a:extLst>
          </p:cNvPr>
          <p:cNvSpPr/>
          <p:nvPr/>
        </p:nvSpPr>
        <p:spPr>
          <a:xfrm rot="10800000">
            <a:off x="6474869" y="4273266"/>
            <a:ext cx="1800200" cy="1883832"/>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7" name="Flèche : en arc 6">
            <a:extLst>
              <a:ext uri="{FF2B5EF4-FFF2-40B4-BE49-F238E27FC236}">
                <a16:creationId xmlns:a16="http://schemas.microsoft.com/office/drawing/2014/main" xmlns="" id="{237F82CB-E6CC-4355-803E-672F72BCAB99}"/>
              </a:ext>
            </a:extLst>
          </p:cNvPr>
          <p:cNvSpPr/>
          <p:nvPr/>
        </p:nvSpPr>
        <p:spPr>
          <a:xfrm>
            <a:off x="6470246" y="1846010"/>
            <a:ext cx="1656185" cy="1864472"/>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3" name="Picture 2" descr="C:\Users\abastin\Desktop\logoCHR_sites_baseline.png">
            <a:extLst>
              <a:ext uri="{FF2B5EF4-FFF2-40B4-BE49-F238E27FC236}">
                <a16:creationId xmlns:a16="http://schemas.microsoft.com/office/drawing/2014/main" xmlns="" id="{3CE2E754-9621-48C0-BC9E-685008F6818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6296" y="154506"/>
            <a:ext cx="1694313" cy="651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447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5A3841-745E-464C-826D-70C3D73AF3F7}"/>
              </a:ext>
            </a:extLst>
          </p:cNvPr>
          <p:cNvSpPr>
            <a:spLocks noGrp="1"/>
          </p:cNvSpPr>
          <p:nvPr>
            <p:ph type="title"/>
          </p:nvPr>
        </p:nvSpPr>
        <p:spPr>
          <a:xfrm>
            <a:off x="840699" y="687480"/>
            <a:ext cx="5605629" cy="994172"/>
          </a:xfrm>
        </p:spPr>
        <p:txBody>
          <a:bodyPr>
            <a:normAutofit/>
          </a:bodyPr>
          <a:lstStyle/>
          <a:p>
            <a:pPr>
              <a:lnSpc>
                <a:spcPct val="90000"/>
              </a:lnSpc>
            </a:pPr>
            <a:r>
              <a:rPr lang="fr-BE" sz="3000"/>
              <a:t>Echanges interprofessionnels  (SQE11)</a:t>
            </a:r>
          </a:p>
        </p:txBody>
      </p:sp>
      <p:sp>
        <p:nvSpPr>
          <p:cNvPr id="3" name="Espace réservé du contenu 2">
            <a:extLst>
              <a:ext uri="{FF2B5EF4-FFF2-40B4-BE49-F238E27FC236}">
                <a16:creationId xmlns:a16="http://schemas.microsoft.com/office/drawing/2014/main" xmlns="" id="{E7FD70F4-52A7-4B2E-A567-25E574D9F608}"/>
              </a:ext>
            </a:extLst>
          </p:cNvPr>
          <p:cNvSpPr>
            <a:spLocks noGrp="1"/>
          </p:cNvSpPr>
          <p:nvPr>
            <p:ph idx="1"/>
          </p:nvPr>
        </p:nvSpPr>
        <p:spPr>
          <a:xfrm>
            <a:off x="852321" y="2227943"/>
            <a:ext cx="5033221" cy="3788227"/>
          </a:xfrm>
        </p:spPr>
        <p:txBody>
          <a:bodyPr anchor="ctr">
            <a:normAutofit/>
          </a:bodyPr>
          <a:lstStyle/>
          <a:p>
            <a:pPr>
              <a:lnSpc>
                <a:spcPct val="90000"/>
              </a:lnSpc>
            </a:pPr>
            <a:r>
              <a:rPr lang="fr-BE" sz="1500"/>
              <a:t>Qui ? : JCI &gt; MCS</a:t>
            </a:r>
          </a:p>
          <a:p>
            <a:pPr>
              <a:lnSpc>
                <a:spcPct val="90000"/>
              </a:lnSpc>
            </a:pPr>
            <a:r>
              <a:rPr lang="fr-BE" sz="1500"/>
              <a:t>Objectifs :</a:t>
            </a:r>
          </a:p>
          <a:p>
            <a:pPr lvl="3">
              <a:lnSpc>
                <a:spcPct val="90000"/>
              </a:lnSpc>
            </a:pPr>
            <a:r>
              <a:rPr lang="fr-BE" sz="1500"/>
              <a:t>Améliorer les pratiques individuelles inhérentes aux soins sûrs et de haute qualité aux patients</a:t>
            </a:r>
          </a:p>
          <a:p>
            <a:pPr lvl="3">
              <a:lnSpc>
                <a:spcPct val="90000"/>
              </a:lnSpc>
            </a:pPr>
            <a:r>
              <a:rPr lang="fr-BE" sz="1500"/>
              <a:t>Fournir une base afin d’atténuer les fluctuations au sein d’un service, élaborer des guides et protocoles pratique clinique</a:t>
            </a:r>
          </a:p>
          <a:p>
            <a:pPr lvl="3">
              <a:lnSpc>
                <a:spcPct val="90000"/>
              </a:lnSpc>
            </a:pPr>
            <a:r>
              <a:rPr lang="fr-BE" sz="1500"/>
              <a:t>Fournir une base pour améliorer les résultats de l’ensemble du service par le biais de comparaisons avec des pratiques exemplaires externes, ainsi qu’avec des résultats publiés </a:t>
            </a:r>
          </a:p>
          <a:p>
            <a:pPr lvl="3">
              <a:lnSpc>
                <a:spcPct val="90000"/>
              </a:lnSpc>
            </a:pPr>
            <a:r>
              <a:rPr lang="fr-BE" sz="1500"/>
              <a:t>Augmenter la Q/S soins à l’intérieur service &gt; échelle hôpital </a:t>
            </a:r>
          </a:p>
          <a:p>
            <a:pPr>
              <a:lnSpc>
                <a:spcPct val="90000"/>
              </a:lnSpc>
            </a:pPr>
            <a:endParaRPr lang="fr-BE" sz="1500"/>
          </a:p>
        </p:txBody>
      </p:sp>
      <p:sp>
        <p:nvSpPr>
          <p:cNvPr id="10"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5" y="0"/>
            <a:ext cx="1954565" cy="6858000"/>
          </a:xfrm>
          <a:prstGeom prst="rect">
            <a:avLst/>
          </a:prstGeom>
          <a:solidFill>
            <a:srgbClr val="495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rgbClr val="006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2" descr="C:\Users\abastin\Desktop\logoCHR_sites_baseline.png">
            <a:extLst>
              <a:ext uri="{FF2B5EF4-FFF2-40B4-BE49-F238E27FC236}">
                <a16:creationId xmlns:a16="http://schemas.microsoft.com/office/drawing/2014/main" xmlns="" id="{A608D430-D4CC-438F-8391-9106A48775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65356" y="3155447"/>
            <a:ext cx="1462672" cy="562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280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017260C-F4E1-44C6-8676-5703D09E625A}"/>
              </a:ext>
            </a:extLst>
          </p:cNvPr>
          <p:cNvSpPr>
            <a:spLocks noGrp="1"/>
          </p:cNvSpPr>
          <p:nvPr>
            <p:ph type="title"/>
          </p:nvPr>
        </p:nvSpPr>
        <p:spPr/>
        <p:txBody>
          <a:bodyPr/>
          <a:lstStyle/>
          <a:p>
            <a:r>
              <a:rPr lang="fr-BE"/>
              <a:t>3 domaines</a:t>
            </a:r>
          </a:p>
        </p:txBody>
      </p:sp>
      <p:graphicFrame>
        <p:nvGraphicFramePr>
          <p:cNvPr id="4" name="Espace réservé du contenu 3">
            <a:extLst>
              <a:ext uri="{FF2B5EF4-FFF2-40B4-BE49-F238E27FC236}">
                <a16:creationId xmlns:a16="http://schemas.microsoft.com/office/drawing/2014/main" xmlns="" id="{BCD61F41-5235-4442-A294-E1D0BF5A1DE0}"/>
              </a:ext>
            </a:extLst>
          </p:cNvPr>
          <p:cNvGraphicFramePr>
            <a:graphicFrameLocks noGrp="1"/>
          </p:cNvGraphicFramePr>
          <p:nvPr>
            <p:ph idx="1"/>
            <p:extLst>
              <p:ext uri="{D42A27DB-BD31-4B8C-83A1-F6EECF244321}">
                <p14:modId xmlns:p14="http://schemas.microsoft.com/office/powerpoint/2010/main" val="23371703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2" descr="C:\Users\abastin\Desktop\logoCHR_sites_baseline.png">
            <a:extLst>
              <a:ext uri="{FF2B5EF4-FFF2-40B4-BE49-F238E27FC236}">
                <a16:creationId xmlns:a16="http://schemas.microsoft.com/office/drawing/2014/main" xmlns="" id="{E70DF407-391C-40FC-97EB-D5B83DB4BC0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6296" y="154506"/>
            <a:ext cx="1694313" cy="651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9972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1303</Words>
  <Application>Microsoft Office PowerPoint</Application>
  <PresentationFormat>Affichage à l'écran (4:3)</PresentationFormat>
  <Paragraphs>336</Paragraphs>
  <Slides>43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43</vt:i4>
      </vt:variant>
    </vt:vector>
  </HeadingPairs>
  <TitlesOfParts>
    <vt:vector size="49" baseType="lpstr">
      <vt:lpstr>Arial</vt:lpstr>
      <vt:lpstr>Calibri</vt:lpstr>
      <vt:lpstr>Helvetica</vt:lpstr>
      <vt:lpstr>Maven Pro</vt:lpstr>
      <vt:lpstr>Wingdings</vt:lpstr>
      <vt:lpstr>Thème Office</vt:lpstr>
      <vt:lpstr>Présentation PowerPoint</vt:lpstr>
      <vt:lpstr>Présentation PowerPoint</vt:lpstr>
      <vt:lpstr>Présentation PowerPoint</vt:lpstr>
      <vt:lpstr>Ordre du jour </vt:lpstr>
      <vt:lpstr>Présentation PowerPoint</vt:lpstr>
      <vt:lpstr>Présentation PowerPoint</vt:lpstr>
      <vt:lpstr>Candidat poste : </vt:lpstr>
      <vt:lpstr>Echanges interprofessionnels  (SQE11)</vt:lpstr>
      <vt:lpstr>3 domaines</vt:lpstr>
      <vt:lpstr>Comportement</vt:lpstr>
      <vt:lpstr>Développement personnel </vt:lpstr>
      <vt:lpstr>Résultats cliniques </vt:lpstr>
      <vt:lpstr>JCI oui ! Mais pas que ...</vt:lpstr>
      <vt:lpstr>Présentation PowerPoint</vt:lpstr>
      <vt:lpstr>Méthodologie </vt:lpstr>
      <vt:lpstr>GT SQE</vt:lpstr>
      <vt:lpstr>GT SQE</vt:lpstr>
      <vt:lpstr>Ligne du temps</vt:lpstr>
      <vt:lpstr>Résultats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Facteurs de "succès"</vt:lpstr>
      <vt:lpstr>Facteurs de "succès"</vt:lpstr>
      <vt:lpstr>Facteurs de "succès"</vt:lpstr>
      <vt:lpstr>REX MCS </vt:lpstr>
      <vt:lpstr>REX MCS </vt:lpstr>
      <vt:lpstr>REX de la Direction Médicale </vt:lpstr>
      <vt:lpstr>Freins/contexte</vt:lpstr>
      <vt:lpstr>Statuts</vt:lpstr>
      <vt:lpstr>Présentation PowerPoint</vt:lpstr>
      <vt:lpstr>Statut indépendant médecins CHR</vt:lpstr>
      <vt:lpstr>Critères de requalification contrat travail  ( existence de lien de subordination ?)</vt:lpstr>
      <vt:lpstr>Critères de requalification contrat travail ( existence de lien de subordination ?)</vt:lpstr>
      <vt:lpstr>"La possibilité  d'exercer un  contrôle  hiérarchique" </vt:lpstr>
      <vt:lpstr>Présentation PowerPoint</vt:lpstr>
      <vt:lpstr>TRAVAUX 2019 &gt; fin septembre </vt:lpstr>
      <vt:lpstr>Conclusions</vt:lpstr>
      <vt:lpstr>Présentation PowerPoint</vt:lpstr>
    </vt:vector>
  </TitlesOfParts>
  <Company>C.H.R. DE LA CITADELLE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Mosbeux Magali</dc:creator>
  <cp:lastModifiedBy>ROUSSEAU Virginie</cp:lastModifiedBy>
  <cp:revision>489</cp:revision>
  <dcterms:created xsi:type="dcterms:W3CDTF">2017-08-28T07:28:22Z</dcterms:created>
  <dcterms:modified xsi:type="dcterms:W3CDTF">2019-05-28T13:24:12Z</dcterms:modified>
</cp:coreProperties>
</file>